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79"/>
  </p:notesMasterIdLst>
  <p:sldIdLst>
    <p:sldId id="256" r:id="rId2"/>
    <p:sldId id="372" r:id="rId3"/>
    <p:sldId id="373" r:id="rId4"/>
    <p:sldId id="374" r:id="rId5"/>
    <p:sldId id="375" r:id="rId6"/>
    <p:sldId id="312" r:id="rId7"/>
    <p:sldId id="288" r:id="rId8"/>
    <p:sldId id="289" r:id="rId9"/>
    <p:sldId id="290" r:id="rId10"/>
    <p:sldId id="291" r:id="rId11"/>
    <p:sldId id="292" r:id="rId12"/>
    <p:sldId id="344" r:id="rId13"/>
    <p:sldId id="293" r:id="rId14"/>
    <p:sldId id="294" r:id="rId15"/>
    <p:sldId id="295" r:id="rId16"/>
    <p:sldId id="296" r:id="rId17"/>
    <p:sldId id="297" r:id="rId18"/>
    <p:sldId id="357" r:id="rId19"/>
    <p:sldId id="345" r:id="rId20"/>
    <p:sldId id="346" r:id="rId21"/>
    <p:sldId id="347" r:id="rId22"/>
    <p:sldId id="340" r:id="rId23"/>
    <p:sldId id="298" r:id="rId24"/>
    <p:sldId id="299" r:id="rId25"/>
    <p:sldId id="348" r:id="rId26"/>
    <p:sldId id="349" r:id="rId27"/>
    <p:sldId id="350" r:id="rId28"/>
    <p:sldId id="300" r:id="rId29"/>
    <p:sldId id="301" r:id="rId30"/>
    <p:sldId id="302" r:id="rId31"/>
    <p:sldId id="341" r:id="rId32"/>
    <p:sldId id="342" r:id="rId33"/>
    <p:sldId id="343" r:id="rId34"/>
    <p:sldId id="351" r:id="rId35"/>
    <p:sldId id="352" r:id="rId36"/>
    <p:sldId id="353" r:id="rId37"/>
    <p:sldId id="354" r:id="rId38"/>
    <p:sldId id="355" r:id="rId39"/>
    <p:sldId id="356" r:id="rId40"/>
    <p:sldId id="376" r:id="rId41"/>
    <p:sldId id="377" r:id="rId42"/>
    <p:sldId id="378" r:id="rId43"/>
    <p:sldId id="379" r:id="rId44"/>
    <p:sldId id="380" r:id="rId45"/>
    <p:sldId id="381" r:id="rId46"/>
    <p:sldId id="382" r:id="rId47"/>
    <p:sldId id="383" r:id="rId48"/>
    <p:sldId id="384" r:id="rId49"/>
    <p:sldId id="385" r:id="rId50"/>
    <p:sldId id="386" r:id="rId51"/>
    <p:sldId id="387" r:id="rId52"/>
    <p:sldId id="388" r:id="rId53"/>
    <p:sldId id="389" r:id="rId54"/>
    <p:sldId id="390" r:id="rId55"/>
    <p:sldId id="391" r:id="rId56"/>
    <p:sldId id="392" r:id="rId57"/>
    <p:sldId id="393" r:id="rId58"/>
    <p:sldId id="394" r:id="rId59"/>
    <p:sldId id="395" r:id="rId60"/>
    <p:sldId id="396" r:id="rId61"/>
    <p:sldId id="397" r:id="rId62"/>
    <p:sldId id="398" r:id="rId63"/>
    <p:sldId id="399" r:id="rId64"/>
    <p:sldId id="400" r:id="rId65"/>
    <p:sldId id="401" r:id="rId66"/>
    <p:sldId id="402" r:id="rId67"/>
    <p:sldId id="403" r:id="rId68"/>
    <p:sldId id="404" r:id="rId69"/>
    <p:sldId id="405" r:id="rId70"/>
    <p:sldId id="406" r:id="rId71"/>
    <p:sldId id="407" r:id="rId72"/>
    <p:sldId id="408" r:id="rId73"/>
    <p:sldId id="409" r:id="rId74"/>
    <p:sldId id="410" r:id="rId75"/>
    <p:sldId id="411" r:id="rId76"/>
    <p:sldId id="412" r:id="rId77"/>
    <p:sldId id="413" r:id="rId78"/>
  </p:sldIdLst>
  <p:sldSz cx="18288000" cy="10287000"/>
  <p:notesSz cx="18288000" cy="10287000"/>
  <p:defaultTextStyle>
    <a:defPPr>
      <a:defRPr kern="0"/>
    </a:def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oscar" initials="o" lastIdx="7"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7B0"/>
    <a:srgbClr val="B879E7"/>
    <a:srgbClr val="F30DE8"/>
    <a:srgbClr val="FBE771"/>
    <a:srgbClr val="F874F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C083E6E3-FA7D-4D7B-A595-EF9225AFEA82}" styleName="Estilo claro 1 - Acento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E8B1032C-EA38-4F05-BA0D-38AFFFC7BED3}" styleName="Estilo claro 3 - Acento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5DA37D80-6434-44D0-A028-1B22A696006F}" styleName="Estilo claro 3 - Acento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8A107856-5554-42FB-B03E-39F5DBC370BA}" styleName="Estilo medio 4 - Énfasis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inimized" horzBarState="maximized">
    <p:restoredLeft sz="0" autoAdjust="0"/>
    <p:restoredTop sz="89189" autoAdjust="0"/>
  </p:normalViewPr>
  <p:slideViewPr>
    <p:cSldViewPr>
      <p:cViewPr varScale="1">
        <p:scale>
          <a:sx n="59" d="100"/>
          <a:sy n="59" d="100"/>
        </p:scale>
        <p:origin x="624" y="90"/>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tableStyles" Target="tableStyle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commentAuthors" Target="commentAuthor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7924800" cy="515938"/>
          </a:xfrm>
          <a:prstGeom prst="rect">
            <a:avLst/>
          </a:prstGeom>
        </p:spPr>
        <p:txBody>
          <a:bodyPr vert="horz" lIns="91440" tIns="45720" rIns="91440" bIns="45720" rtlCol="0"/>
          <a:lstStyle>
            <a:lvl1pPr algn="l">
              <a:defRPr sz="1200"/>
            </a:lvl1pPr>
          </a:lstStyle>
          <a:p>
            <a:endParaRPr lang="es-MX"/>
          </a:p>
        </p:txBody>
      </p:sp>
      <p:sp>
        <p:nvSpPr>
          <p:cNvPr id="3" name="Marcador de fecha 2"/>
          <p:cNvSpPr>
            <a:spLocks noGrp="1"/>
          </p:cNvSpPr>
          <p:nvPr>
            <p:ph type="dt" idx="1"/>
          </p:nvPr>
        </p:nvSpPr>
        <p:spPr>
          <a:xfrm>
            <a:off x="10358438" y="0"/>
            <a:ext cx="7924800" cy="515938"/>
          </a:xfrm>
          <a:prstGeom prst="rect">
            <a:avLst/>
          </a:prstGeom>
        </p:spPr>
        <p:txBody>
          <a:bodyPr vert="horz" lIns="91440" tIns="45720" rIns="91440" bIns="45720" rtlCol="0"/>
          <a:lstStyle>
            <a:lvl1pPr algn="r">
              <a:defRPr sz="1200"/>
            </a:lvl1pPr>
          </a:lstStyle>
          <a:p>
            <a:fld id="{1200D55B-CC4F-4401-BE23-FBE8DF963564}" type="datetimeFigureOut">
              <a:rPr lang="es-MX" smtClean="0"/>
              <a:t>06/05/2025</a:t>
            </a:fld>
            <a:endParaRPr lang="es-MX"/>
          </a:p>
        </p:txBody>
      </p:sp>
      <p:sp>
        <p:nvSpPr>
          <p:cNvPr id="4" name="Marcador de imagen de diapositiva 3"/>
          <p:cNvSpPr>
            <a:spLocks noGrp="1" noRot="1" noChangeAspect="1"/>
          </p:cNvSpPr>
          <p:nvPr>
            <p:ph type="sldImg" idx="2"/>
          </p:nvPr>
        </p:nvSpPr>
        <p:spPr>
          <a:xfrm>
            <a:off x="6057900" y="1285875"/>
            <a:ext cx="6172200" cy="3471863"/>
          </a:xfrm>
          <a:prstGeom prst="rect">
            <a:avLst/>
          </a:prstGeom>
          <a:noFill/>
          <a:ln w="12700">
            <a:solidFill>
              <a:prstClr val="black"/>
            </a:solidFill>
          </a:ln>
        </p:spPr>
        <p:txBody>
          <a:bodyPr vert="horz" lIns="91440" tIns="45720" rIns="91440" bIns="45720" rtlCol="0" anchor="ctr"/>
          <a:lstStyle/>
          <a:p>
            <a:endParaRPr lang="es-MX"/>
          </a:p>
        </p:txBody>
      </p:sp>
      <p:sp>
        <p:nvSpPr>
          <p:cNvPr id="5" name="Marcador de notas 4"/>
          <p:cNvSpPr>
            <a:spLocks noGrp="1"/>
          </p:cNvSpPr>
          <p:nvPr>
            <p:ph type="body" sz="quarter" idx="3"/>
          </p:nvPr>
        </p:nvSpPr>
        <p:spPr>
          <a:xfrm>
            <a:off x="1828800" y="4951413"/>
            <a:ext cx="14630400" cy="4049712"/>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6" name="Marcador de pie de página 5"/>
          <p:cNvSpPr>
            <a:spLocks noGrp="1"/>
          </p:cNvSpPr>
          <p:nvPr>
            <p:ph type="ftr" sz="quarter" idx="4"/>
          </p:nvPr>
        </p:nvSpPr>
        <p:spPr>
          <a:xfrm>
            <a:off x="0" y="9771063"/>
            <a:ext cx="7924800" cy="515937"/>
          </a:xfrm>
          <a:prstGeom prst="rect">
            <a:avLst/>
          </a:prstGeom>
        </p:spPr>
        <p:txBody>
          <a:bodyPr vert="horz" lIns="91440" tIns="45720" rIns="91440" bIns="45720" rtlCol="0" anchor="b"/>
          <a:lstStyle>
            <a:lvl1pPr algn="l">
              <a:defRPr sz="1200"/>
            </a:lvl1pPr>
          </a:lstStyle>
          <a:p>
            <a:endParaRPr lang="es-MX"/>
          </a:p>
        </p:txBody>
      </p:sp>
      <p:sp>
        <p:nvSpPr>
          <p:cNvPr id="7" name="Marcador de número de diapositiva 6"/>
          <p:cNvSpPr>
            <a:spLocks noGrp="1"/>
          </p:cNvSpPr>
          <p:nvPr>
            <p:ph type="sldNum" sz="quarter" idx="5"/>
          </p:nvPr>
        </p:nvSpPr>
        <p:spPr>
          <a:xfrm>
            <a:off x="10358438" y="9771063"/>
            <a:ext cx="7924800" cy="515937"/>
          </a:xfrm>
          <a:prstGeom prst="rect">
            <a:avLst/>
          </a:prstGeom>
        </p:spPr>
        <p:txBody>
          <a:bodyPr vert="horz" lIns="91440" tIns="45720" rIns="91440" bIns="45720" rtlCol="0" anchor="b"/>
          <a:lstStyle>
            <a:lvl1pPr algn="r">
              <a:defRPr sz="1200"/>
            </a:lvl1pPr>
          </a:lstStyle>
          <a:p>
            <a:fld id="{6D7CDC94-726F-4AF9-B993-4D9AF8634B76}" type="slidenum">
              <a:rPr lang="es-MX" smtClean="0"/>
              <a:t>‹Nº›</a:t>
            </a:fld>
            <a:endParaRPr lang="es-MX"/>
          </a:p>
        </p:txBody>
      </p:sp>
    </p:spTree>
    <p:extLst>
      <p:ext uri="{BB962C8B-B14F-4D97-AF65-F5344CB8AC3E}">
        <p14:creationId xmlns:p14="http://schemas.microsoft.com/office/powerpoint/2010/main" val="23411002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5"/>
          </p:nvPr>
        </p:nvSpPr>
        <p:spPr/>
        <p:txBody>
          <a:bodyPr/>
          <a:lstStyle/>
          <a:p>
            <a:fld id="{6D7CDC94-726F-4AF9-B993-4D9AF8634B76}" type="slidenum">
              <a:rPr lang="es-MX" smtClean="0"/>
              <a:t>1</a:t>
            </a:fld>
            <a:endParaRPr lang="es-MX"/>
          </a:p>
        </p:txBody>
      </p:sp>
    </p:spTree>
    <p:extLst>
      <p:ext uri="{BB962C8B-B14F-4D97-AF65-F5344CB8AC3E}">
        <p14:creationId xmlns:p14="http://schemas.microsoft.com/office/powerpoint/2010/main" val="36089363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5"/>
          </p:nvPr>
        </p:nvSpPr>
        <p:spPr/>
        <p:txBody>
          <a:bodyPr/>
          <a:lstStyle/>
          <a:p>
            <a:fld id="{6D7CDC94-726F-4AF9-B993-4D9AF8634B76}" type="slidenum">
              <a:rPr lang="es-MX" smtClean="0"/>
              <a:t>3</a:t>
            </a:fld>
            <a:endParaRPr lang="es-MX"/>
          </a:p>
        </p:txBody>
      </p:sp>
    </p:spTree>
    <p:extLst>
      <p:ext uri="{BB962C8B-B14F-4D97-AF65-F5344CB8AC3E}">
        <p14:creationId xmlns:p14="http://schemas.microsoft.com/office/powerpoint/2010/main" val="41396961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5"/>
          </p:nvPr>
        </p:nvSpPr>
        <p:spPr/>
        <p:txBody>
          <a:bodyPr/>
          <a:lstStyle/>
          <a:p>
            <a:fld id="{6D7CDC94-726F-4AF9-B993-4D9AF8634B76}" type="slidenum">
              <a:rPr lang="es-MX" smtClean="0"/>
              <a:t>4</a:t>
            </a:fld>
            <a:endParaRPr lang="es-MX"/>
          </a:p>
        </p:txBody>
      </p:sp>
    </p:spTree>
    <p:extLst>
      <p:ext uri="{BB962C8B-B14F-4D97-AF65-F5344CB8AC3E}">
        <p14:creationId xmlns:p14="http://schemas.microsoft.com/office/powerpoint/2010/main" val="5597490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5"/>
          </p:nvPr>
        </p:nvSpPr>
        <p:spPr/>
        <p:txBody>
          <a:bodyPr/>
          <a:lstStyle/>
          <a:p>
            <a:fld id="{6D7CDC94-726F-4AF9-B993-4D9AF8634B76}" type="slidenum">
              <a:rPr lang="es-MX" smtClean="0"/>
              <a:t>5</a:t>
            </a:fld>
            <a:endParaRPr lang="es-MX"/>
          </a:p>
        </p:txBody>
      </p:sp>
    </p:spTree>
    <p:extLst>
      <p:ext uri="{BB962C8B-B14F-4D97-AF65-F5344CB8AC3E}">
        <p14:creationId xmlns:p14="http://schemas.microsoft.com/office/powerpoint/2010/main" val="22623411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Tree>
    <p:extLst>
      <p:ext uri="{BB962C8B-B14F-4D97-AF65-F5344CB8AC3E}">
        <p14:creationId xmlns:p14="http://schemas.microsoft.com/office/powerpoint/2010/main" val="10336967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1389754" y="680517"/>
            <a:ext cx="10104755" cy="741680"/>
          </a:xfrm>
          <a:prstGeom prst="rect">
            <a:avLst/>
          </a:prstGeom>
        </p:spPr>
        <p:txBody>
          <a:bodyPr wrap="square" lIns="0" tIns="0" rIns="0" bIns="0">
            <a:spAutoFit/>
          </a:bodyPr>
          <a:lstStyle>
            <a:lvl1pPr>
              <a:defRPr sz="4700" b="1" i="0">
                <a:solidFill>
                  <a:srgbClr val="0099B4"/>
                </a:solidFill>
                <a:latin typeface="Verdana"/>
                <a:cs typeface="Verdana"/>
              </a:defRPr>
            </a:lvl1pPr>
          </a:lstStyle>
          <a:p>
            <a:endParaRPr/>
          </a:p>
        </p:txBody>
      </p:sp>
      <p:sp>
        <p:nvSpPr>
          <p:cNvPr id="3" name="Holder 3"/>
          <p:cNvSpPr>
            <a:spLocks noGrp="1"/>
          </p:cNvSpPr>
          <p:nvPr>
            <p:ph type="subTitle" idx="4"/>
          </p:nvPr>
        </p:nvSpPr>
        <p:spPr>
          <a:xfrm>
            <a:off x="2743200" y="5760720"/>
            <a:ext cx="12801600" cy="2571750"/>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5/6/2025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‹Nº›</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700" b="1" i="0">
                <a:solidFill>
                  <a:srgbClr val="0099B4"/>
                </a:solidFill>
                <a:latin typeface="Verdana"/>
                <a:cs typeface="Verdana"/>
              </a:defRPr>
            </a:lvl1pPr>
          </a:lstStyle>
          <a:p>
            <a:endParaRPr/>
          </a:p>
        </p:txBody>
      </p:sp>
      <p:sp>
        <p:nvSpPr>
          <p:cNvPr id="3" name="Holder 3"/>
          <p:cNvSpPr>
            <a:spLocks noGrp="1"/>
          </p:cNvSpPr>
          <p:nvPr>
            <p:ph type="body" idx="1"/>
          </p:nvPr>
        </p:nvSpPr>
        <p:spPr/>
        <p:txBody>
          <a:bodyPr lIns="0" tIns="0" rIns="0" bIns="0"/>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5/6/2025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‹Nº›</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obj" preserve="1">
  <p:cSld name="Two Content">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700" b="1" i="0">
                <a:solidFill>
                  <a:srgbClr val="0099B4"/>
                </a:solidFill>
                <a:latin typeface="Verdana"/>
                <a:cs typeface="Verdana"/>
              </a:defRPr>
            </a:lvl1pPr>
          </a:lstStyle>
          <a:p>
            <a:endParaRPr/>
          </a:p>
        </p:txBody>
      </p:sp>
      <p:sp>
        <p:nvSpPr>
          <p:cNvPr id="3" name="Holder 3"/>
          <p:cNvSpPr>
            <a:spLocks noGrp="1"/>
          </p:cNvSpPr>
          <p:nvPr>
            <p:ph sz="half" idx="2"/>
          </p:nvPr>
        </p:nvSpPr>
        <p:spPr>
          <a:xfrm>
            <a:off x="914400" y="2366010"/>
            <a:ext cx="7955280" cy="678942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9418320" y="2366010"/>
            <a:ext cx="7955280" cy="678942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5/6/2025</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‹Nº›</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700" b="1" i="0">
                <a:solidFill>
                  <a:srgbClr val="0099B4"/>
                </a:solidFill>
                <a:latin typeface="Verdana"/>
                <a:cs typeface="Verdana"/>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5/6/2025</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‹Nº›</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5/6/2025</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‹Nº›</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a:xfrm>
            <a:off x="914400" y="9566910"/>
            <a:ext cx="4206240" cy="276999"/>
          </a:xfrm>
        </p:spPr>
        <p:txBody>
          <a:bodyPr/>
          <a:lstStyle/>
          <a:p>
            <a:fld id="{CE39F3B9-E582-4169-B67B-BFB2156B2B45}" type="datetimeFigureOut">
              <a:rPr lang="es-MX" smtClean="0"/>
              <a:t>06/05/2025</a:t>
            </a:fld>
            <a:endParaRPr lang="es-MX"/>
          </a:p>
        </p:txBody>
      </p:sp>
      <p:sp>
        <p:nvSpPr>
          <p:cNvPr id="3" name="Marcador de pie de página 2"/>
          <p:cNvSpPr>
            <a:spLocks noGrp="1"/>
          </p:cNvSpPr>
          <p:nvPr>
            <p:ph type="ftr" sz="quarter" idx="11"/>
          </p:nvPr>
        </p:nvSpPr>
        <p:spPr>
          <a:xfrm>
            <a:off x="6217920" y="9566910"/>
            <a:ext cx="5852160" cy="276999"/>
          </a:xfrm>
        </p:spPr>
        <p:txBody>
          <a:bodyPr/>
          <a:lstStyle/>
          <a:p>
            <a:endParaRPr lang="es-MX"/>
          </a:p>
        </p:txBody>
      </p:sp>
      <p:sp>
        <p:nvSpPr>
          <p:cNvPr id="4" name="Marcador de número de diapositiva 3"/>
          <p:cNvSpPr>
            <a:spLocks noGrp="1"/>
          </p:cNvSpPr>
          <p:nvPr>
            <p:ph type="sldNum" sz="quarter" idx="12"/>
          </p:nvPr>
        </p:nvSpPr>
        <p:spPr>
          <a:xfrm>
            <a:off x="13167361" y="9566910"/>
            <a:ext cx="4206240" cy="276999"/>
          </a:xfrm>
        </p:spPr>
        <p:txBody>
          <a:bodyPr/>
          <a:lstStyle/>
          <a:p>
            <a:fld id="{B09242E2-E055-432C-9D7C-A581994446EB}" type="slidenum">
              <a:rPr lang="es-MX" smtClean="0"/>
              <a:t>‹Nº›</a:t>
            </a:fld>
            <a:endParaRPr lang="es-MX"/>
          </a:p>
        </p:txBody>
      </p:sp>
    </p:spTree>
    <p:extLst>
      <p:ext uri="{BB962C8B-B14F-4D97-AF65-F5344CB8AC3E}">
        <p14:creationId xmlns:p14="http://schemas.microsoft.com/office/powerpoint/2010/main" val="20264926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2286000" y="1109961"/>
            <a:ext cx="13716000" cy="4154984"/>
          </a:xfrm>
        </p:spPr>
        <p:txBody>
          <a:bodyPr anchor="b"/>
          <a:lstStyle>
            <a:lvl1pPr algn="ctr">
              <a:defRPr sz="9000"/>
            </a:lvl1pPr>
          </a:lstStyle>
          <a:p>
            <a:r>
              <a:rPr lang="es-ES"/>
              <a:t>Haga clic para modificar el estilo de título del patrón</a:t>
            </a:r>
            <a:endParaRPr lang="es-MX"/>
          </a:p>
        </p:txBody>
      </p:sp>
      <p:sp>
        <p:nvSpPr>
          <p:cNvPr id="3" name="Subtítulo 2"/>
          <p:cNvSpPr>
            <a:spLocks noGrp="1"/>
          </p:cNvSpPr>
          <p:nvPr>
            <p:ph type="subTitle" idx="1"/>
          </p:nvPr>
        </p:nvSpPr>
        <p:spPr>
          <a:xfrm>
            <a:off x="2286000" y="5403057"/>
            <a:ext cx="13716000" cy="553998"/>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s-ES"/>
              <a:t>Haga clic para modificar el estilo de subtítulo del patrón</a:t>
            </a:r>
            <a:endParaRPr lang="es-MX"/>
          </a:p>
        </p:txBody>
      </p:sp>
      <p:sp>
        <p:nvSpPr>
          <p:cNvPr id="4" name="Marcador de fecha 3"/>
          <p:cNvSpPr>
            <a:spLocks noGrp="1"/>
          </p:cNvSpPr>
          <p:nvPr>
            <p:ph type="dt" sz="half" idx="10"/>
          </p:nvPr>
        </p:nvSpPr>
        <p:spPr>
          <a:xfrm>
            <a:off x="914400" y="9566910"/>
            <a:ext cx="4206240" cy="276999"/>
          </a:xfrm>
        </p:spPr>
        <p:txBody>
          <a:bodyPr/>
          <a:lstStyle/>
          <a:p>
            <a:fld id="{CE39F3B9-E582-4169-B67B-BFB2156B2B45}" type="datetimeFigureOut">
              <a:rPr lang="es-MX" smtClean="0"/>
              <a:t>06/05/2025</a:t>
            </a:fld>
            <a:endParaRPr lang="es-MX"/>
          </a:p>
        </p:txBody>
      </p:sp>
      <p:sp>
        <p:nvSpPr>
          <p:cNvPr id="5" name="Marcador de pie de página 4"/>
          <p:cNvSpPr>
            <a:spLocks noGrp="1"/>
          </p:cNvSpPr>
          <p:nvPr>
            <p:ph type="ftr" sz="quarter" idx="11"/>
          </p:nvPr>
        </p:nvSpPr>
        <p:spPr>
          <a:xfrm>
            <a:off x="6217920" y="9566910"/>
            <a:ext cx="5852160" cy="276999"/>
          </a:xfrm>
        </p:spPr>
        <p:txBody>
          <a:bodyPr/>
          <a:lstStyle/>
          <a:p>
            <a:endParaRPr lang="es-MX"/>
          </a:p>
        </p:txBody>
      </p:sp>
      <p:sp>
        <p:nvSpPr>
          <p:cNvPr id="6" name="Marcador de número de diapositiva 5"/>
          <p:cNvSpPr>
            <a:spLocks noGrp="1"/>
          </p:cNvSpPr>
          <p:nvPr>
            <p:ph type="sldNum" sz="quarter" idx="12"/>
          </p:nvPr>
        </p:nvSpPr>
        <p:spPr>
          <a:xfrm>
            <a:off x="13167361" y="9566910"/>
            <a:ext cx="4206240" cy="276999"/>
          </a:xfrm>
        </p:spPr>
        <p:txBody>
          <a:bodyPr/>
          <a:lstStyle/>
          <a:p>
            <a:fld id="{B09242E2-E055-432C-9D7C-A581994446EB}" type="slidenum">
              <a:rPr lang="es-MX" smtClean="0"/>
              <a:t>‹Nº›</a:t>
            </a:fld>
            <a:endParaRPr lang="es-MX"/>
          </a:p>
        </p:txBody>
      </p:sp>
    </p:spTree>
    <p:extLst>
      <p:ext uri="{BB962C8B-B14F-4D97-AF65-F5344CB8AC3E}">
        <p14:creationId xmlns:p14="http://schemas.microsoft.com/office/powerpoint/2010/main" val="12299837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9" cstate="print"/>
          <a:stretch>
            <a:fillRect/>
          </a:stretch>
        </p:blipFill>
        <p:spPr>
          <a:xfrm>
            <a:off x="2232" y="0"/>
            <a:ext cx="3112808" cy="3112808"/>
          </a:xfrm>
          <a:prstGeom prst="rect">
            <a:avLst/>
          </a:prstGeom>
        </p:spPr>
      </p:pic>
      <p:sp>
        <p:nvSpPr>
          <p:cNvPr id="2" name="Holder 2"/>
          <p:cNvSpPr>
            <a:spLocks noGrp="1"/>
          </p:cNvSpPr>
          <p:nvPr>
            <p:ph type="title"/>
          </p:nvPr>
        </p:nvSpPr>
        <p:spPr>
          <a:xfrm>
            <a:off x="1389754" y="680517"/>
            <a:ext cx="10873740" cy="1379855"/>
          </a:xfrm>
          <a:prstGeom prst="rect">
            <a:avLst/>
          </a:prstGeom>
        </p:spPr>
        <p:txBody>
          <a:bodyPr wrap="square" lIns="0" tIns="0" rIns="0" bIns="0">
            <a:spAutoFit/>
          </a:bodyPr>
          <a:lstStyle>
            <a:lvl1pPr>
              <a:defRPr sz="4700" b="1" i="0">
                <a:solidFill>
                  <a:srgbClr val="0099B4"/>
                </a:solidFill>
                <a:latin typeface="Verdana"/>
                <a:cs typeface="Verdana"/>
              </a:defRPr>
            </a:lvl1pPr>
          </a:lstStyle>
          <a:p>
            <a:endParaRPr/>
          </a:p>
        </p:txBody>
      </p:sp>
      <p:sp>
        <p:nvSpPr>
          <p:cNvPr id="3" name="Holder 3"/>
          <p:cNvSpPr>
            <a:spLocks noGrp="1"/>
          </p:cNvSpPr>
          <p:nvPr>
            <p:ph type="body" idx="1"/>
          </p:nvPr>
        </p:nvSpPr>
        <p:spPr>
          <a:xfrm>
            <a:off x="1580690" y="3505987"/>
            <a:ext cx="14852650" cy="3232150"/>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a:xfrm>
            <a:off x="6217920" y="9566910"/>
            <a:ext cx="5852160" cy="51435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914400" y="9566910"/>
            <a:ext cx="4206240" cy="51435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5/6/2025</a:t>
            </a:fld>
            <a:endParaRPr lang="en-US"/>
          </a:p>
        </p:txBody>
      </p:sp>
      <p:sp>
        <p:nvSpPr>
          <p:cNvPr id="6" name="Holder 6"/>
          <p:cNvSpPr>
            <a:spLocks noGrp="1"/>
          </p:cNvSpPr>
          <p:nvPr>
            <p:ph type="sldNum" sz="quarter" idx="7"/>
          </p:nvPr>
        </p:nvSpPr>
        <p:spPr>
          <a:xfrm>
            <a:off x="13167361" y="9566910"/>
            <a:ext cx="4206240" cy="51435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‹Nº›</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xml"/><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hyperlink" Target="https://movendi.ngo/wp-content/uploads/2023/05/Gui_as_Alimentarias_2023_para_la_poblacio_n_mexicana.pdf" TargetMode="External"/><Relationship Id="rId2" Type="http://schemas.openxmlformats.org/officeDocument/2006/relationships/image" Target="../media/image37.png"/><Relationship Id="rId1" Type="http://schemas.openxmlformats.org/officeDocument/2006/relationships/slideLayout" Target="../slideLayouts/slideLayout1.xml"/><Relationship Id="rId4" Type="http://schemas.openxmlformats.org/officeDocument/2006/relationships/image" Target="../media/image38.png"/></Relationships>
</file>

<file path=ppt/slides/_rels/slide1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5.xml"/><Relationship Id="rId6" Type="http://schemas.openxmlformats.org/officeDocument/2006/relationships/image" Target="../media/image41.png"/><Relationship Id="rId5" Type="http://schemas.openxmlformats.org/officeDocument/2006/relationships/image" Target="../media/image45.jpeg"/><Relationship Id="rId4" Type="http://schemas.openxmlformats.org/officeDocument/2006/relationships/image" Target="../media/image44.png"/></Relationships>
</file>

<file path=ppt/slides/_rels/slide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5.xml"/><Relationship Id="rId6" Type="http://schemas.openxmlformats.org/officeDocument/2006/relationships/image" Target="../media/image41.png"/><Relationship Id="rId5" Type="http://schemas.openxmlformats.org/officeDocument/2006/relationships/image" Target="../media/image47.png"/><Relationship Id="rId4" Type="http://schemas.openxmlformats.org/officeDocument/2006/relationships/image" Target="../media/image46.png"/></Relationships>
</file>

<file path=ppt/slides/_rels/slide2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5.xml"/><Relationship Id="rId6" Type="http://schemas.openxmlformats.org/officeDocument/2006/relationships/image" Target="../media/image41.png"/><Relationship Id="rId5" Type="http://schemas.openxmlformats.org/officeDocument/2006/relationships/image" Target="../media/image49.jpeg"/><Relationship Id="rId4" Type="http://schemas.openxmlformats.org/officeDocument/2006/relationships/image" Target="../media/image48.jpeg"/></Relationships>
</file>

<file path=ppt/slides/_rels/slide2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50.pn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2.png"/><Relationship Id="rId7" Type="http://schemas.openxmlformats.org/officeDocument/2006/relationships/image" Target="../media/image41.png"/><Relationship Id="rId2" Type="http://schemas.openxmlformats.org/officeDocument/2006/relationships/image" Target="../media/image51.png"/><Relationship Id="rId1" Type="http://schemas.openxmlformats.org/officeDocument/2006/relationships/slideLayout" Target="../slideLayouts/slideLayout1.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24.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58.png"/><Relationship Id="rId7" Type="http://schemas.openxmlformats.org/officeDocument/2006/relationships/image" Target="../media/image62.png"/><Relationship Id="rId2" Type="http://schemas.openxmlformats.org/officeDocument/2006/relationships/image" Target="../media/image57.png"/><Relationship Id="rId1" Type="http://schemas.openxmlformats.org/officeDocument/2006/relationships/slideLayout" Target="../slideLayouts/slideLayout1.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25.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65.png"/><Relationship Id="rId7" Type="http://schemas.openxmlformats.org/officeDocument/2006/relationships/image" Target="../media/image69.png"/><Relationship Id="rId2" Type="http://schemas.openxmlformats.org/officeDocument/2006/relationships/image" Target="../media/image64.png"/><Relationship Id="rId1" Type="http://schemas.openxmlformats.org/officeDocument/2006/relationships/slideLayout" Target="../slideLayouts/slideLayout5.xml"/><Relationship Id="rId6" Type="http://schemas.openxmlformats.org/officeDocument/2006/relationships/image" Target="../media/image68.png"/><Relationship Id="rId5" Type="http://schemas.openxmlformats.org/officeDocument/2006/relationships/image" Target="../media/image67.png"/><Relationship Id="rId10" Type="http://schemas.openxmlformats.org/officeDocument/2006/relationships/image" Target="../media/image41.png"/><Relationship Id="rId4" Type="http://schemas.openxmlformats.org/officeDocument/2006/relationships/image" Target="../media/image66.png"/><Relationship Id="rId9" Type="http://schemas.openxmlformats.org/officeDocument/2006/relationships/image" Target="../media/image71.png"/></Relationships>
</file>

<file path=ppt/slides/_rels/slide26.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73.png"/><Relationship Id="rId7" Type="http://schemas.openxmlformats.org/officeDocument/2006/relationships/image" Target="../media/image77.png"/><Relationship Id="rId2" Type="http://schemas.openxmlformats.org/officeDocument/2006/relationships/image" Target="../media/image72.png"/><Relationship Id="rId1" Type="http://schemas.openxmlformats.org/officeDocument/2006/relationships/slideLayout" Target="../slideLayouts/slideLayout5.xml"/><Relationship Id="rId6" Type="http://schemas.openxmlformats.org/officeDocument/2006/relationships/image" Target="../media/image76.png"/><Relationship Id="rId5" Type="http://schemas.openxmlformats.org/officeDocument/2006/relationships/image" Target="../media/image75.png"/><Relationship Id="rId10" Type="http://schemas.openxmlformats.org/officeDocument/2006/relationships/image" Target="../media/image41.png"/><Relationship Id="rId4" Type="http://schemas.openxmlformats.org/officeDocument/2006/relationships/image" Target="../media/image74.png"/><Relationship Id="rId9" Type="http://schemas.openxmlformats.org/officeDocument/2006/relationships/image" Target="../media/image49.jpeg"/></Relationships>
</file>

<file path=ppt/slides/_rels/slide27.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image" Target="../media/image80.png"/><Relationship Id="rId7" Type="http://schemas.openxmlformats.org/officeDocument/2006/relationships/image" Target="../media/image84.png"/><Relationship Id="rId2" Type="http://schemas.openxmlformats.org/officeDocument/2006/relationships/image" Target="../media/image79.png"/><Relationship Id="rId1" Type="http://schemas.openxmlformats.org/officeDocument/2006/relationships/slideLayout" Target="../slideLayouts/slideLayout5.xml"/><Relationship Id="rId6" Type="http://schemas.openxmlformats.org/officeDocument/2006/relationships/image" Target="../media/image83.png"/><Relationship Id="rId5" Type="http://schemas.openxmlformats.org/officeDocument/2006/relationships/image" Target="../media/image82.png"/><Relationship Id="rId10" Type="http://schemas.openxmlformats.org/officeDocument/2006/relationships/image" Target="../media/image41.png"/><Relationship Id="rId4" Type="http://schemas.openxmlformats.org/officeDocument/2006/relationships/image" Target="../media/image81.png"/><Relationship Id="rId9" Type="http://schemas.openxmlformats.org/officeDocument/2006/relationships/image" Target="../media/image86.png"/></Relationships>
</file>

<file path=ppt/slides/_rels/slide28.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jpeg"/><Relationship Id="rId1" Type="http://schemas.openxmlformats.org/officeDocument/2006/relationships/slideLayout" Target="../slideLayouts/slideLayout1.xml"/><Relationship Id="rId5" Type="http://schemas.openxmlformats.org/officeDocument/2006/relationships/image" Target="../media/image63.png"/><Relationship Id="rId4" Type="http://schemas.openxmlformats.org/officeDocument/2006/relationships/image" Target="../media/image89.jpe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6.png"/><Relationship Id="rId5" Type="http://schemas.openxmlformats.org/officeDocument/2006/relationships/image" Target="../media/image9.png"/><Relationship Id="rId4" Type="http://schemas.openxmlformats.org/officeDocument/2006/relationships/image" Target="../media/image11.png"/></Relationships>
</file>

<file path=ppt/slides/_rels/slide30.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1.xml"/><Relationship Id="rId4" Type="http://schemas.openxmlformats.org/officeDocument/2006/relationships/image" Target="../media/image92.png"/></Relationships>
</file>

<file path=ppt/slides/_rels/slide31.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41.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41.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8" Type="http://schemas.openxmlformats.org/officeDocument/2006/relationships/image" Target="../media/image97.jpeg"/><Relationship Id="rId3" Type="http://schemas.openxmlformats.org/officeDocument/2006/relationships/image" Target="../media/image96.png"/><Relationship Id="rId7" Type="http://schemas.openxmlformats.org/officeDocument/2006/relationships/image" Target="../media/image20.png"/><Relationship Id="rId2" Type="http://schemas.openxmlformats.org/officeDocument/2006/relationships/image" Target="../media/image95.png"/><Relationship Id="rId1" Type="http://schemas.openxmlformats.org/officeDocument/2006/relationships/slideLayout" Target="../slideLayouts/slideLayout6.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 Id="rId9" Type="http://schemas.openxmlformats.org/officeDocument/2006/relationships/image" Target="../media/image41.png"/></Relationships>
</file>

<file path=ppt/slides/_rels/slide34.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6.xml"/><Relationship Id="rId4" Type="http://schemas.openxmlformats.org/officeDocument/2006/relationships/image" Target="../media/image41.png"/></Relationships>
</file>

<file path=ppt/slides/_rels/slide35.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image" Target="../media/image104.jpeg"/><Relationship Id="rId1" Type="http://schemas.openxmlformats.org/officeDocument/2006/relationships/slideLayout" Target="../slideLayouts/slideLayout6.xml"/><Relationship Id="rId5" Type="http://schemas.openxmlformats.org/officeDocument/2006/relationships/image" Target="../media/image41.png"/><Relationship Id="rId4" Type="http://schemas.openxmlformats.org/officeDocument/2006/relationships/image" Target="../media/image106.jpeg"/></Relationships>
</file>

<file path=ppt/slides/_rels/slide38.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6.xml"/><Relationship Id="rId4" Type="http://schemas.openxmlformats.org/officeDocument/2006/relationships/image" Target="../media/image41.png"/></Relationships>
</file>

<file path=ppt/slides/_rels/slide3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109.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0.png"/><Relationship Id="rId1" Type="http://schemas.openxmlformats.org/officeDocument/2006/relationships/slideLayout" Target="../slideLayouts/slideLayout1.xml"/><Relationship Id="rId6" Type="http://schemas.openxmlformats.org/officeDocument/2006/relationships/image" Target="../media/image114.png"/><Relationship Id="rId5" Type="http://schemas.openxmlformats.org/officeDocument/2006/relationships/image" Target="../media/image113.png"/><Relationship Id="rId4" Type="http://schemas.openxmlformats.org/officeDocument/2006/relationships/image" Target="../media/image112.png"/></Relationships>
</file>

<file path=ppt/slides/_rels/slide41.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jpg"/><Relationship Id="rId1" Type="http://schemas.openxmlformats.org/officeDocument/2006/relationships/slideLayout" Target="../slideLayouts/slideLayout1.xml"/><Relationship Id="rId5" Type="http://schemas.openxmlformats.org/officeDocument/2006/relationships/image" Target="../media/image118.png"/><Relationship Id="rId4" Type="http://schemas.openxmlformats.org/officeDocument/2006/relationships/image" Target="../media/image117.png"/></Relationships>
</file>

<file path=ppt/slides/_rels/slide42.xml.rels><?xml version="1.0" encoding="UTF-8" standalone="yes"?>
<Relationships xmlns="http://schemas.openxmlformats.org/package/2006/relationships"><Relationship Id="rId8" Type="http://schemas.openxmlformats.org/officeDocument/2006/relationships/image" Target="../media/image122.jpg"/><Relationship Id="rId3" Type="http://schemas.openxmlformats.org/officeDocument/2006/relationships/image" Target="../media/image117.png"/><Relationship Id="rId7" Type="http://schemas.openxmlformats.org/officeDocument/2006/relationships/image" Target="../media/image121.jpg"/><Relationship Id="rId12" Type="http://schemas.openxmlformats.org/officeDocument/2006/relationships/image" Target="../media/image126.jpg"/><Relationship Id="rId2" Type="http://schemas.openxmlformats.org/officeDocument/2006/relationships/image" Target="../media/image110.png"/><Relationship Id="rId1" Type="http://schemas.openxmlformats.org/officeDocument/2006/relationships/slideLayout" Target="../slideLayouts/slideLayout5.xml"/><Relationship Id="rId6" Type="http://schemas.openxmlformats.org/officeDocument/2006/relationships/image" Target="../media/image120.jpg"/><Relationship Id="rId11" Type="http://schemas.openxmlformats.org/officeDocument/2006/relationships/image" Target="../media/image125.jpg"/><Relationship Id="rId5" Type="http://schemas.openxmlformats.org/officeDocument/2006/relationships/image" Target="../media/image119.jpg"/><Relationship Id="rId10" Type="http://schemas.openxmlformats.org/officeDocument/2006/relationships/image" Target="../media/image124.jpg"/><Relationship Id="rId4" Type="http://schemas.openxmlformats.org/officeDocument/2006/relationships/image" Target="../media/image118.png"/><Relationship Id="rId9" Type="http://schemas.openxmlformats.org/officeDocument/2006/relationships/image" Target="../media/image123.jpg"/></Relationships>
</file>

<file path=ppt/slides/_rels/slide43.xml.rels><?xml version="1.0" encoding="UTF-8" standalone="yes"?>
<Relationships xmlns="http://schemas.openxmlformats.org/package/2006/relationships"><Relationship Id="rId3" Type="http://schemas.openxmlformats.org/officeDocument/2006/relationships/image" Target="../media/image128.jpg"/><Relationship Id="rId2" Type="http://schemas.openxmlformats.org/officeDocument/2006/relationships/image" Target="../media/image127.png"/><Relationship Id="rId1" Type="http://schemas.openxmlformats.org/officeDocument/2006/relationships/slideLayout" Target="../slideLayouts/slideLayout2.xml"/><Relationship Id="rId5" Type="http://schemas.openxmlformats.org/officeDocument/2006/relationships/image" Target="../media/image118.png"/><Relationship Id="rId4" Type="http://schemas.openxmlformats.org/officeDocument/2006/relationships/image" Target="../media/image117.png"/></Relationships>
</file>

<file path=ppt/slides/_rels/slide44.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129.png"/><Relationship Id="rId1" Type="http://schemas.openxmlformats.org/officeDocument/2006/relationships/slideLayout" Target="../slideLayouts/slideLayout2.xml"/><Relationship Id="rId6" Type="http://schemas.openxmlformats.org/officeDocument/2006/relationships/image" Target="../media/image118.png"/><Relationship Id="rId5" Type="http://schemas.openxmlformats.org/officeDocument/2006/relationships/image" Target="../media/image117.png"/><Relationship Id="rId4" Type="http://schemas.openxmlformats.org/officeDocument/2006/relationships/image" Target="../media/image131.png"/></Relationships>
</file>

<file path=ppt/slides/_rels/slide45.xml.rels><?xml version="1.0" encoding="UTF-8" standalone="yes"?>
<Relationships xmlns="http://schemas.openxmlformats.org/package/2006/relationships"><Relationship Id="rId3" Type="http://schemas.openxmlformats.org/officeDocument/2006/relationships/image" Target="../media/image133.jpg"/><Relationship Id="rId2" Type="http://schemas.openxmlformats.org/officeDocument/2006/relationships/image" Target="../media/image132.png"/><Relationship Id="rId1" Type="http://schemas.openxmlformats.org/officeDocument/2006/relationships/slideLayout" Target="../slideLayouts/slideLayout5.xml"/><Relationship Id="rId6" Type="http://schemas.openxmlformats.org/officeDocument/2006/relationships/image" Target="../media/image117.png"/><Relationship Id="rId5" Type="http://schemas.openxmlformats.org/officeDocument/2006/relationships/image" Target="../media/image134.jpg"/><Relationship Id="rId4" Type="http://schemas.openxmlformats.org/officeDocument/2006/relationships/image" Target="../media/image118.png"/></Relationships>
</file>

<file path=ppt/slides/_rels/slide46.xml.rels><?xml version="1.0" encoding="UTF-8" standalone="yes"?>
<Relationships xmlns="http://schemas.openxmlformats.org/package/2006/relationships"><Relationship Id="rId3" Type="http://schemas.openxmlformats.org/officeDocument/2006/relationships/image" Target="../media/image135.jpg"/><Relationship Id="rId2" Type="http://schemas.openxmlformats.org/officeDocument/2006/relationships/image" Target="../media/image132.png"/><Relationship Id="rId1" Type="http://schemas.openxmlformats.org/officeDocument/2006/relationships/slideLayout" Target="../slideLayouts/slideLayout5.xml"/><Relationship Id="rId6" Type="http://schemas.openxmlformats.org/officeDocument/2006/relationships/image" Target="../media/image138.png"/><Relationship Id="rId5" Type="http://schemas.openxmlformats.org/officeDocument/2006/relationships/image" Target="../media/image137.png"/><Relationship Id="rId4" Type="http://schemas.openxmlformats.org/officeDocument/2006/relationships/image" Target="../media/image136.png"/></Relationships>
</file>

<file path=ppt/slides/_rels/slide47.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image" Target="../media/image139.jpg"/><Relationship Id="rId1" Type="http://schemas.openxmlformats.org/officeDocument/2006/relationships/slideLayout" Target="../slideLayouts/slideLayout5.xml"/><Relationship Id="rId6" Type="http://schemas.openxmlformats.org/officeDocument/2006/relationships/image" Target="../media/image138.png"/><Relationship Id="rId5" Type="http://schemas.openxmlformats.org/officeDocument/2006/relationships/image" Target="../media/image117.png"/><Relationship Id="rId4" Type="http://schemas.openxmlformats.org/officeDocument/2006/relationships/image" Target="../media/image141.jpg"/></Relationships>
</file>

<file path=ppt/slides/_rels/slide48.xml.rels><?xml version="1.0" encoding="UTF-8" standalone="yes"?>
<Relationships xmlns="http://schemas.openxmlformats.org/package/2006/relationships"><Relationship Id="rId3" Type="http://schemas.openxmlformats.org/officeDocument/2006/relationships/image" Target="../media/image143.jpg"/><Relationship Id="rId7" Type="http://schemas.openxmlformats.org/officeDocument/2006/relationships/image" Target="../media/image138.png"/><Relationship Id="rId2" Type="http://schemas.openxmlformats.org/officeDocument/2006/relationships/image" Target="../media/image142.jpg"/><Relationship Id="rId1" Type="http://schemas.openxmlformats.org/officeDocument/2006/relationships/slideLayout" Target="../slideLayouts/slideLayout5.xml"/><Relationship Id="rId6" Type="http://schemas.openxmlformats.org/officeDocument/2006/relationships/image" Target="../media/image137.png"/><Relationship Id="rId5" Type="http://schemas.openxmlformats.org/officeDocument/2006/relationships/image" Target="../media/image145.jpg"/><Relationship Id="rId4" Type="http://schemas.openxmlformats.org/officeDocument/2006/relationships/image" Target="../media/image144.png"/></Relationships>
</file>

<file path=ppt/slides/_rels/slide49.xml.rels><?xml version="1.0" encoding="UTF-8" standalone="yes"?>
<Relationships xmlns="http://schemas.openxmlformats.org/package/2006/relationships"><Relationship Id="rId3" Type="http://schemas.openxmlformats.org/officeDocument/2006/relationships/image" Target="../media/image147.jpg"/><Relationship Id="rId2" Type="http://schemas.openxmlformats.org/officeDocument/2006/relationships/image" Target="../media/image146.jpg"/><Relationship Id="rId1" Type="http://schemas.openxmlformats.org/officeDocument/2006/relationships/slideLayout" Target="../slideLayouts/slideLayout2.xml"/><Relationship Id="rId6" Type="http://schemas.openxmlformats.org/officeDocument/2006/relationships/image" Target="../media/image118.png"/><Relationship Id="rId5" Type="http://schemas.openxmlformats.org/officeDocument/2006/relationships/image" Target="../media/image117.png"/><Relationship Id="rId4" Type="http://schemas.openxmlformats.org/officeDocument/2006/relationships/image" Target="../media/image148.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118.png"/><Relationship Id="rId7" Type="http://schemas.openxmlformats.org/officeDocument/2006/relationships/image" Target="../media/image152.jpg"/><Relationship Id="rId2" Type="http://schemas.openxmlformats.org/officeDocument/2006/relationships/image" Target="../media/image117.png"/><Relationship Id="rId1" Type="http://schemas.openxmlformats.org/officeDocument/2006/relationships/slideLayout" Target="../slideLayouts/slideLayout2.xml"/><Relationship Id="rId6" Type="http://schemas.openxmlformats.org/officeDocument/2006/relationships/image" Target="../media/image151.jpg"/><Relationship Id="rId5" Type="http://schemas.openxmlformats.org/officeDocument/2006/relationships/image" Target="../media/image150.jpg"/><Relationship Id="rId4" Type="http://schemas.openxmlformats.org/officeDocument/2006/relationships/image" Target="../media/image149.jpg"/></Relationships>
</file>

<file path=ppt/slides/_rels/slide51.xml.rels><?xml version="1.0" encoding="UTF-8" standalone="yes"?>
<Relationships xmlns="http://schemas.openxmlformats.org/package/2006/relationships"><Relationship Id="rId3" Type="http://schemas.openxmlformats.org/officeDocument/2006/relationships/image" Target="../media/image154.jpg"/><Relationship Id="rId2" Type="http://schemas.openxmlformats.org/officeDocument/2006/relationships/image" Target="../media/image153.jpg"/><Relationship Id="rId1" Type="http://schemas.openxmlformats.org/officeDocument/2006/relationships/slideLayout" Target="../slideLayouts/slideLayout4.xml"/><Relationship Id="rId5" Type="http://schemas.openxmlformats.org/officeDocument/2006/relationships/image" Target="../media/image118.png"/><Relationship Id="rId4" Type="http://schemas.openxmlformats.org/officeDocument/2006/relationships/image" Target="../media/image117.png"/></Relationships>
</file>

<file path=ppt/slides/_rels/slide52.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17.png"/><Relationship Id="rId1" Type="http://schemas.openxmlformats.org/officeDocument/2006/relationships/slideLayout" Target="../slideLayouts/slideLayout4.xml"/><Relationship Id="rId5" Type="http://schemas.openxmlformats.org/officeDocument/2006/relationships/image" Target="../media/image156.jpg"/><Relationship Id="rId4" Type="http://schemas.openxmlformats.org/officeDocument/2006/relationships/image" Target="../media/image155.jpg"/></Relationships>
</file>

<file path=ppt/slides/_rels/slide53.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image" Target="../media/image157.png"/><Relationship Id="rId1" Type="http://schemas.openxmlformats.org/officeDocument/2006/relationships/slideLayout" Target="../slideLayouts/slideLayout5.xml"/><Relationship Id="rId6" Type="http://schemas.openxmlformats.org/officeDocument/2006/relationships/image" Target="../media/image160.png"/><Relationship Id="rId5" Type="http://schemas.openxmlformats.org/officeDocument/2006/relationships/image" Target="../media/image159.jpg"/><Relationship Id="rId4" Type="http://schemas.openxmlformats.org/officeDocument/2006/relationships/image" Target="../media/image118.png"/></Relationships>
</file>

<file path=ppt/slides/_rels/slide54.xml.rels><?xml version="1.0" encoding="UTF-8" standalone="yes"?>
<Relationships xmlns="http://schemas.openxmlformats.org/package/2006/relationships"><Relationship Id="rId8" Type="http://schemas.openxmlformats.org/officeDocument/2006/relationships/image" Target="../media/image118.png"/><Relationship Id="rId3" Type="http://schemas.openxmlformats.org/officeDocument/2006/relationships/image" Target="../media/image162.png"/><Relationship Id="rId7" Type="http://schemas.openxmlformats.org/officeDocument/2006/relationships/image" Target="../media/image166.png"/><Relationship Id="rId2" Type="http://schemas.openxmlformats.org/officeDocument/2006/relationships/image" Target="../media/image161.png"/><Relationship Id="rId1" Type="http://schemas.openxmlformats.org/officeDocument/2006/relationships/slideLayout" Target="../slideLayouts/slideLayout2.xml"/><Relationship Id="rId6" Type="http://schemas.openxmlformats.org/officeDocument/2006/relationships/image" Target="../media/image165.png"/><Relationship Id="rId5" Type="http://schemas.openxmlformats.org/officeDocument/2006/relationships/image" Target="../media/image164.png"/><Relationship Id="rId4" Type="http://schemas.openxmlformats.org/officeDocument/2006/relationships/image" Target="../media/image163.png"/></Relationships>
</file>

<file path=ppt/slides/_rels/slide55.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67.jpg"/><Relationship Id="rId1" Type="http://schemas.openxmlformats.org/officeDocument/2006/relationships/slideLayout" Target="../slideLayouts/slideLayout2.xml"/><Relationship Id="rId6" Type="http://schemas.openxmlformats.org/officeDocument/2006/relationships/image" Target="../media/image138.png"/><Relationship Id="rId5" Type="http://schemas.openxmlformats.org/officeDocument/2006/relationships/image" Target="../media/image169.jpg"/><Relationship Id="rId4" Type="http://schemas.openxmlformats.org/officeDocument/2006/relationships/image" Target="../media/image168.jpg"/></Relationships>
</file>

<file path=ppt/slides/_rels/slide56.xml.rels><?xml version="1.0" encoding="UTF-8" standalone="yes"?>
<Relationships xmlns="http://schemas.openxmlformats.org/package/2006/relationships"><Relationship Id="rId8" Type="http://schemas.openxmlformats.org/officeDocument/2006/relationships/image" Target="../media/image118.png"/><Relationship Id="rId3" Type="http://schemas.openxmlformats.org/officeDocument/2006/relationships/image" Target="../media/image171.jpg"/><Relationship Id="rId7" Type="http://schemas.openxmlformats.org/officeDocument/2006/relationships/image" Target="../media/image175.png"/><Relationship Id="rId2" Type="http://schemas.openxmlformats.org/officeDocument/2006/relationships/image" Target="../media/image170.png"/><Relationship Id="rId1" Type="http://schemas.openxmlformats.org/officeDocument/2006/relationships/slideLayout" Target="../slideLayouts/slideLayout2.xml"/><Relationship Id="rId6" Type="http://schemas.openxmlformats.org/officeDocument/2006/relationships/image" Target="../media/image174.png"/><Relationship Id="rId5" Type="http://schemas.openxmlformats.org/officeDocument/2006/relationships/image" Target="../media/image173.jpg"/><Relationship Id="rId4" Type="http://schemas.openxmlformats.org/officeDocument/2006/relationships/image" Target="../media/image172.jpg"/></Relationships>
</file>

<file path=ppt/slides/_rels/slide57.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76.jpg"/><Relationship Id="rId1" Type="http://schemas.openxmlformats.org/officeDocument/2006/relationships/slideLayout" Target="../slideLayouts/slideLayout5.xml"/><Relationship Id="rId6" Type="http://schemas.openxmlformats.org/officeDocument/2006/relationships/image" Target="../media/image117.png"/><Relationship Id="rId5" Type="http://schemas.openxmlformats.org/officeDocument/2006/relationships/image" Target="../media/image178.jpg"/><Relationship Id="rId4" Type="http://schemas.openxmlformats.org/officeDocument/2006/relationships/image" Target="../media/image177.jpg"/></Relationships>
</file>

<file path=ppt/slides/_rels/slide58.xml.rels><?xml version="1.0" encoding="UTF-8" standalone="yes"?>
<Relationships xmlns="http://schemas.openxmlformats.org/package/2006/relationships"><Relationship Id="rId8" Type="http://schemas.openxmlformats.org/officeDocument/2006/relationships/image" Target="../media/image185.jpg"/><Relationship Id="rId3" Type="http://schemas.openxmlformats.org/officeDocument/2006/relationships/image" Target="../media/image180.jpg"/><Relationship Id="rId7" Type="http://schemas.openxmlformats.org/officeDocument/2006/relationships/image" Target="../media/image184.jpg"/><Relationship Id="rId2" Type="http://schemas.openxmlformats.org/officeDocument/2006/relationships/image" Target="../media/image179.jpg"/><Relationship Id="rId1" Type="http://schemas.openxmlformats.org/officeDocument/2006/relationships/slideLayout" Target="../slideLayouts/slideLayout4.xml"/><Relationship Id="rId6" Type="http://schemas.openxmlformats.org/officeDocument/2006/relationships/image" Target="../media/image183.jpg"/><Relationship Id="rId5" Type="http://schemas.openxmlformats.org/officeDocument/2006/relationships/image" Target="../media/image182.jpg"/><Relationship Id="rId10" Type="http://schemas.openxmlformats.org/officeDocument/2006/relationships/image" Target="../media/image118.png"/><Relationship Id="rId4" Type="http://schemas.openxmlformats.org/officeDocument/2006/relationships/image" Target="../media/image181.jpg"/><Relationship Id="rId9" Type="http://schemas.openxmlformats.org/officeDocument/2006/relationships/image" Target="../media/image186.png"/></Relationships>
</file>

<file path=ppt/slides/_rels/slide59.xml.rels><?xml version="1.0" encoding="UTF-8" standalone="yes"?>
<Relationships xmlns="http://schemas.openxmlformats.org/package/2006/relationships"><Relationship Id="rId8" Type="http://schemas.openxmlformats.org/officeDocument/2006/relationships/image" Target="../media/image192.jpg"/><Relationship Id="rId3" Type="http://schemas.openxmlformats.org/officeDocument/2006/relationships/image" Target="../media/image188.png"/><Relationship Id="rId7" Type="http://schemas.openxmlformats.org/officeDocument/2006/relationships/image" Target="../media/image117.png"/><Relationship Id="rId2" Type="http://schemas.openxmlformats.org/officeDocument/2006/relationships/image" Target="../media/image187.png"/><Relationship Id="rId1" Type="http://schemas.openxmlformats.org/officeDocument/2006/relationships/slideLayout" Target="../slideLayouts/slideLayout5.xml"/><Relationship Id="rId6" Type="http://schemas.openxmlformats.org/officeDocument/2006/relationships/image" Target="../media/image191.jpg"/><Relationship Id="rId5" Type="http://schemas.openxmlformats.org/officeDocument/2006/relationships/image" Target="../media/image190.jpg"/><Relationship Id="rId4" Type="http://schemas.openxmlformats.org/officeDocument/2006/relationships/image" Target="../media/image189.jpg"/><Relationship Id="rId9" Type="http://schemas.openxmlformats.org/officeDocument/2006/relationships/image" Target="../media/image138.pn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13.png"/><Relationship Id="rId4" Type="http://schemas.openxmlformats.org/officeDocument/2006/relationships/image" Target="../media/image12.png"/></Relationships>
</file>

<file path=ppt/slides/_rels/slide60.xml.rels><?xml version="1.0" encoding="UTF-8" standalone="yes"?>
<Relationships xmlns="http://schemas.openxmlformats.org/package/2006/relationships"><Relationship Id="rId3" Type="http://schemas.openxmlformats.org/officeDocument/2006/relationships/image" Target="../media/image194.jpg"/><Relationship Id="rId7" Type="http://schemas.openxmlformats.org/officeDocument/2006/relationships/image" Target="../media/image118.png"/><Relationship Id="rId2" Type="http://schemas.openxmlformats.org/officeDocument/2006/relationships/image" Target="../media/image193.jpg"/><Relationship Id="rId1" Type="http://schemas.openxmlformats.org/officeDocument/2006/relationships/slideLayout" Target="../slideLayouts/slideLayout2.xml"/><Relationship Id="rId6" Type="http://schemas.openxmlformats.org/officeDocument/2006/relationships/image" Target="../media/image197.png"/><Relationship Id="rId5" Type="http://schemas.openxmlformats.org/officeDocument/2006/relationships/image" Target="../media/image196.jpg"/><Relationship Id="rId4" Type="http://schemas.openxmlformats.org/officeDocument/2006/relationships/image" Target="../media/image195.jpg"/></Relationships>
</file>

<file path=ppt/slides/_rels/slide61.xml.rels><?xml version="1.0" encoding="UTF-8" standalone="yes"?>
<Relationships xmlns="http://schemas.openxmlformats.org/package/2006/relationships"><Relationship Id="rId3" Type="http://schemas.openxmlformats.org/officeDocument/2006/relationships/image" Target="../media/image199.jpg"/><Relationship Id="rId7" Type="http://schemas.openxmlformats.org/officeDocument/2006/relationships/image" Target="../media/image201.jpg"/><Relationship Id="rId2" Type="http://schemas.openxmlformats.org/officeDocument/2006/relationships/image" Target="../media/image198.jpg"/><Relationship Id="rId1" Type="http://schemas.openxmlformats.org/officeDocument/2006/relationships/slideLayout" Target="../slideLayouts/slideLayout2.xml"/><Relationship Id="rId6" Type="http://schemas.openxmlformats.org/officeDocument/2006/relationships/image" Target="../media/image118.png"/><Relationship Id="rId5" Type="http://schemas.openxmlformats.org/officeDocument/2006/relationships/image" Target="../media/image117.png"/><Relationship Id="rId4" Type="http://schemas.openxmlformats.org/officeDocument/2006/relationships/image" Target="../media/image200.jpg"/></Relationships>
</file>

<file path=ppt/slides/_rels/slide62.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202.jpg"/><Relationship Id="rId1" Type="http://schemas.openxmlformats.org/officeDocument/2006/relationships/slideLayout" Target="../slideLayouts/slideLayout2.xml"/><Relationship Id="rId5" Type="http://schemas.openxmlformats.org/officeDocument/2006/relationships/image" Target="../media/image203.png"/><Relationship Id="rId4" Type="http://schemas.openxmlformats.org/officeDocument/2006/relationships/image" Target="../media/image118.png"/></Relationships>
</file>

<file path=ppt/slides/_rels/slide63.xml.rels><?xml version="1.0" encoding="UTF-8" standalone="yes"?>
<Relationships xmlns="http://schemas.openxmlformats.org/package/2006/relationships"><Relationship Id="rId8" Type="http://schemas.openxmlformats.org/officeDocument/2006/relationships/image" Target="../media/image208.png"/><Relationship Id="rId13" Type="http://schemas.openxmlformats.org/officeDocument/2006/relationships/image" Target="../media/image213.png"/><Relationship Id="rId18" Type="http://schemas.openxmlformats.org/officeDocument/2006/relationships/image" Target="../media/image218.png"/><Relationship Id="rId3" Type="http://schemas.openxmlformats.org/officeDocument/2006/relationships/image" Target="../media/image118.png"/><Relationship Id="rId21" Type="http://schemas.openxmlformats.org/officeDocument/2006/relationships/image" Target="../media/image221.png"/><Relationship Id="rId7" Type="http://schemas.openxmlformats.org/officeDocument/2006/relationships/image" Target="../media/image207.png"/><Relationship Id="rId12" Type="http://schemas.openxmlformats.org/officeDocument/2006/relationships/image" Target="../media/image212.png"/><Relationship Id="rId17" Type="http://schemas.openxmlformats.org/officeDocument/2006/relationships/image" Target="../media/image217.png"/><Relationship Id="rId2" Type="http://schemas.openxmlformats.org/officeDocument/2006/relationships/image" Target="../media/image117.png"/><Relationship Id="rId16" Type="http://schemas.openxmlformats.org/officeDocument/2006/relationships/image" Target="../media/image216.png"/><Relationship Id="rId20" Type="http://schemas.openxmlformats.org/officeDocument/2006/relationships/image" Target="../media/image220.png"/><Relationship Id="rId1" Type="http://schemas.openxmlformats.org/officeDocument/2006/relationships/slideLayout" Target="../slideLayouts/slideLayout4.xml"/><Relationship Id="rId6" Type="http://schemas.openxmlformats.org/officeDocument/2006/relationships/image" Target="../media/image206.png"/><Relationship Id="rId11" Type="http://schemas.openxmlformats.org/officeDocument/2006/relationships/image" Target="../media/image211.png"/><Relationship Id="rId5" Type="http://schemas.openxmlformats.org/officeDocument/2006/relationships/image" Target="../media/image205.png"/><Relationship Id="rId15" Type="http://schemas.openxmlformats.org/officeDocument/2006/relationships/image" Target="../media/image215.png"/><Relationship Id="rId10" Type="http://schemas.openxmlformats.org/officeDocument/2006/relationships/image" Target="../media/image210.png"/><Relationship Id="rId19" Type="http://schemas.openxmlformats.org/officeDocument/2006/relationships/image" Target="../media/image219.png"/><Relationship Id="rId4" Type="http://schemas.openxmlformats.org/officeDocument/2006/relationships/image" Target="../media/image204.png"/><Relationship Id="rId9" Type="http://schemas.openxmlformats.org/officeDocument/2006/relationships/image" Target="../media/image209.png"/><Relationship Id="rId14" Type="http://schemas.openxmlformats.org/officeDocument/2006/relationships/image" Target="../media/image214.png"/><Relationship Id="rId22" Type="http://schemas.openxmlformats.org/officeDocument/2006/relationships/image" Target="../media/image222.png"/></Relationships>
</file>

<file path=ppt/slides/_rels/slide64.xml.rels><?xml version="1.0" encoding="UTF-8" standalone="yes"?>
<Relationships xmlns="http://schemas.openxmlformats.org/package/2006/relationships"><Relationship Id="rId8" Type="http://schemas.openxmlformats.org/officeDocument/2006/relationships/image" Target="../media/image117.png"/><Relationship Id="rId3" Type="http://schemas.openxmlformats.org/officeDocument/2006/relationships/image" Target="../media/image224.jpg"/><Relationship Id="rId7" Type="http://schemas.openxmlformats.org/officeDocument/2006/relationships/image" Target="../media/image228.jpg"/><Relationship Id="rId2" Type="http://schemas.openxmlformats.org/officeDocument/2006/relationships/image" Target="../media/image223.jpg"/><Relationship Id="rId1" Type="http://schemas.openxmlformats.org/officeDocument/2006/relationships/slideLayout" Target="../slideLayouts/slideLayout2.xml"/><Relationship Id="rId6" Type="http://schemas.openxmlformats.org/officeDocument/2006/relationships/image" Target="../media/image227.jpg"/><Relationship Id="rId5" Type="http://schemas.openxmlformats.org/officeDocument/2006/relationships/image" Target="../media/image226.jpg"/><Relationship Id="rId4" Type="http://schemas.openxmlformats.org/officeDocument/2006/relationships/image" Target="../media/image225.jpg"/><Relationship Id="rId9" Type="http://schemas.openxmlformats.org/officeDocument/2006/relationships/image" Target="../media/image118.png"/></Relationships>
</file>

<file path=ppt/slides/_rels/slide65.xml.rels><?xml version="1.0" encoding="UTF-8" standalone="yes"?>
<Relationships xmlns="http://schemas.openxmlformats.org/package/2006/relationships"><Relationship Id="rId8" Type="http://schemas.openxmlformats.org/officeDocument/2006/relationships/image" Target="../media/image118.png"/><Relationship Id="rId3" Type="http://schemas.openxmlformats.org/officeDocument/2006/relationships/image" Target="../media/image230.jpg"/><Relationship Id="rId7" Type="http://schemas.openxmlformats.org/officeDocument/2006/relationships/image" Target="../media/image234.png"/><Relationship Id="rId2" Type="http://schemas.openxmlformats.org/officeDocument/2006/relationships/image" Target="../media/image229.png"/><Relationship Id="rId1" Type="http://schemas.openxmlformats.org/officeDocument/2006/relationships/slideLayout" Target="../slideLayouts/slideLayout2.xml"/><Relationship Id="rId6" Type="http://schemas.openxmlformats.org/officeDocument/2006/relationships/image" Target="../media/image233.jpg"/><Relationship Id="rId5" Type="http://schemas.openxmlformats.org/officeDocument/2006/relationships/image" Target="../media/image232.jpg"/><Relationship Id="rId4" Type="http://schemas.openxmlformats.org/officeDocument/2006/relationships/image" Target="../media/image231.jpg"/></Relationships>
</file>

<file path=ppt/slides/_rels/slide66.xml.rels><?xml version="1.0" encoding="UTF-8" standalone="yes"?>
<Relationships xmlns="http://schemas.openxmlformats.org/package/2006/relationships"><Relationship Id="rId3" Type="http://schemas.openxmlformats.org/officeDocument/2006/relationships/image" Target="../media/image137.png"/><Relationship Id="rId7" Type="http://schemas.openxmlformats.org/officeDocument/2006/relationships/image" Target="../media/image238.jpg"/><Relationship Id="rId2" Type="http://schemas.openxmlformats.org/officeDocument/2006/relationships/image" Target="../media/image235.jpg"/><Relationship Id="rId1" Type="http://schemas.openxmlformats.org/officeDocument/2006/relationships/slideLayout" Target="../slideLayouts/slideLayout2.xml"/><Relationship Id="rId6" Type="http://schemas.openxmlformats.org/officeDocument/2006/relationships/image" Target="../media/image237.jpg"/><Relationship Id="rId5" Type="http://schemas.openxmlformats.org/officeDocument/2006/relationships/image" Target="../media/image236.jpg"/><Relationship Id="rId4" Type="http://schemas.openxmlformats.org/officeDocument/2006/relationships/image" Target="../media/image138.png"/></Relationships>
</file>

<file path=ppt/slides/_rels/slide67.xml.rels><?xml version="1.0" encoding="UTF-8" standalone="yes"?>
<Relationships xmlns="http://schemas.openxmlformats.org/package/2006/relationships"><Relationship Id="rId3" Type="http://schemas.openxmlformats.org/officeDocument/2006/relationships/image" Target="../media/image117.png"/><Relationship Id="rId7" Type="http://schemas.openxmlformats.org/officeDocument/2006/relationships/image" Target="../media/image242.jpg"/><Relationship Id="rId2" Type="http://schemas.openxmlformats.org/officeDocument/2006/relationships/image" Target="../media/image239.png"/><Relationship Id="rId1" Type="http://schemas.openxmlformats.org/officeDocument/2006/relationships/slideLayout" Target="../slideLayouts/slideLayout4.xml"/><Relationship Id="rId6" Type="http://schemas.openxmlformats.org/officeDocument/2006/relationships/image" Target="../media/image241.jpg"/><Relationship Id="rId5" Type="http://schemas.openxmlformats.org/officeDocument/2006/relationships/image" Target="../media/image240.jpg"/><Relationship Id="rId4" Type="http://schemas.openxmlformats.org/officeDocument/2006/relationships/image" Target="../media/image118.png"/></Relationships>
</file>

<file path=ppt/slides/_rels/slide68.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243.jpg"/><Relationship Id="rId1" Type="http://schemas.openxmlformats.org/officeDocument/2006/relationships/slideLayout" Target="../slideLayouts/slideLayout2.xml"/><Relationship Id="rId4" Type="http://schemas.openxmlformats.org/officeDocument/2006/relationships/image" Target="../media/image118.png"/></Relationships>
</file>

<file path=ppt/slides/_rels/slide69.xml.rels><?xml version="1.0" encoding="UTF-8" standalone="yes"?>
<Relationships xmlns="http://schemas.openxmlformats.org/package/2006/relationships"><Relationship Id="rId3" Type="http://schemas.openxmlformats.org/officeDocument/2006/relationships/image" Target="../media/image244.png"/><Relationship Id="rId2" Type="http://schemas.openxmlformats.org/officeDocument/2006/relationships/image" Target="../media/image118.png"/><Relationship Id="rId1" Type="http://schemas.openxmlformats.org/officeDocument/2006/relationships/slideLayout" Target="../slideLayouts/slideLayout2.xml"/><Relationship Id="rId4" Type="http://schemas.openxmlformats.org/officeDocument/2006/relationships/image" Target="../media/image245.png"/></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4.png"/><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15.png"/></Relationships>
</file>

<file path=ppt/slides/_rels/slide70.xml.rels><?xml version="1.0" encoding="UTF-8" standalone="yes"?>
<Relationships xmlns="http://schemas.openxmlformats.org/package/2006/relationships"><Relationship Id="rId8" Type="http://schemas.openxmlformats.org/officeDocument/2006/relationships/image" Target="../media/image138.png"/><Relationship Id="rId3" Type="http://schemas.openxmlformats.org/officeDocument/2006/relationships/image" Target="../media/image247.jpg"/><Relationship Id="rId7" Type="http://schemas.openxmlformats.org/officeDocument/2006/relationships/image" Target="../media/image137.png"/><Relationship Id="rId2" Type="http://schemas.openxmlformats.org/officeDocument/2006/relationships/image" Target="../media/image246.png"/><Relationship Id="rId1" Type="http://schemas.openxmlformats.org/officeDocument/2006/relationships/slideLayout" Target="../slideLayouts/slideLayout2.xml"/><Relationship Id="rId6" Type="http://schemas.openxmlformats.org/officeDocument/2006/relationships/image" Target="../media/image250.jpg"/><Relationship Id="rId5" Type="http://schemas.openxmlformats.org/officeDocument/2006/relationships/image" Target="../media/image249.jpg"/><Relationship Id="rId4" Type="http://schemas.openxmlformats.org/officeDocument/2006/relationships/image" Target="../media/image248.png"/></Relationships>
</file>

<file path=ppt/slides/_rels/slide71.xml.rels><?xml version="1.0" encoding="UTF-8" standalone="yes"?>
<Relationships xmlns="http://schemas.openxmlformats.org/package/2006/relationships"><Relationship Id="rId8" Type="http://schemas.openxmlformats.org/officeDocument/2006/relationships/image" Target="../media/image256.png"/><Relationship Id="rId3" Type="http://schemas.openxmlformats.org/officeDocument/2006/relationships/image" Target="../media/image252.jpg"/><Relationship Id="rId7" Type="http://schemas.openxmlformats.org/officeDocument/2006/relationships/image" Target="../media/image255.jpg"/><Relationship Id="rId2" Type="http://schemas.openxmlformats.org/officeDocument/2006/relationships/image" Target="../media/image251.png"/><Relationship Id="rId1" Type="http://schemas.openxmlformats.org/officeDocument/2006/relationships/slideLayout" Target="../slideLayouts/slideLayout4.xml"/><Relationship Id="rId6" Type="http://schemas.openxmlformats.org/officeDocument/2006/relationships/image" Target="../media/image254.jpg"/><Relationship Id="rId5" Type="http://schemas.openxmlformats.org/officeDocument/2006/relationships/image" Target="../media/image253.jpg"/><Relationship Id="rId4" Type="http://schemas.openxmlformats.org/officeDocument/2006/relationships/image" Target="../media/image118.png"/></Relationships>
</file>

<file path=ppt/slides/_rels/slide72.xml.rels><?xml version="1.0" encoding="UTF-8" standalone="yes"?>
<Relationships xmlns="http://schemas.openxmlformats.org/package/2006/relationships"><Relationship Id="rId3" Type="http://schemas.openxmlformats.org/officeDocument/2006/relationships/image" Target="../media/image197.png"/><Relationship Id="rId2" Type="http://schemas.openxmlformats.org/officeDocument/2006/relationships/image" Target="../media/image157.png"/><Relationship Id="rId1" Type="http://schemas.openxmlformats.org/officeDocument/2006/relationships/slideLayout" Target="../slideLayouts/slideLayout5.xml"/><Relationship Id="rId6" Type="http://schemas.openxmlformats.org/officeDocument/2006/relationships/image" Target="../media/image258.jpg"/><Relationship Id="rId5" Type="http://schemas.openxmlformats.org/officeDocument/2006/relationships/image" Target="../media/image257.jpg"/><Relationship Id="rId4" Type="http://schemas.openxmlformats.org/officeDocument/2006/relationships/image" Target="../media/image118.png"/></Relationships>
</file>

<file path=ppt/slides/_rels/slide73.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259.jpg"/><Relationship Id="rId1" Type="http://schemas.openxmlformats.org/officeDocument/2006/relationships/slideLayout" Target="../slideLayouts/slideLayout2.xml"/><Relationship Id="rId6" Type="http://schemas.openxmlformats.org/officeDocument/2006/relationships/image" Target="../media/image261.jpg"/><Relationship Id="rId5" Type="http://schemas.openxmlformats.org/officeDocument/2006/relationships/image" Target="../media/image138.png"/><Relationship Id="rId4" Type="http://schemas.openxmlformats.org/officeDocument/2006/relationships/image" Target="../media/image260.jpg"/></Relationships>
</file>

<file path=ppt/slides/_rels/slide74.xml.rels><?xml version="1.0" encoding="UTF-8" standalone="yes"?>
<Relationships xmlns="http://schemas.openxmlformats.org/package/2006/relationships"><Relationship Id="rId3" Type="http://schemas.openxmlformats.org/officeDocument/2006/relationships/image" Target="../media/image263.jpg"/><Relationship Id="rId7" Type="http://schemas.openxmlformats.org/officeDocument/2006/relationships/image" Target="../media/image138.png"/><Relationship Id="rId2" Type="http://schemas.openxmlformats.org/officeDocument/2006/relationships/image" Target="../media/image262.jpg"/><Relationship Id="rId1" Type="http://schemas.openxmlformats.org/officeDocument/2006/relationships/slideLayout" Target="../slideLayouts/slideLayout2.xml"/><Relationship Id="rId6" Type="http://schemas.openxmlformats.org/officeDocument/2006/relationships/image" Target="../media/image266.jpg"/><Relationship Id="rId5" Type="http://schemas.openxmlformats.org/officeDocument/2006/relationships/image" Target="../media/image265.png"/><Relationship Id="rId4" Type="http://schemas.openxmlformats.org/officeDocument/2006/relationships/image" Target="../media/image264.jpg"/></Relationships>
</file>

<file path=ppt/slides/_rels/slide75.xml.rels><?xml version="1.0" encoding="UTF-8" standalone="yes"?>
<Relationships xmlns="http://schemas.openxmlformats.org/package/2006/relationships"><Relationship Id="rId8" Type="http://schemas.openxmlformats.org/officeDocument/2006/relationships/image" Target="../media/image117.png"/><Relationship Id="rId3" Type="http://schemas.openxmlformats.org/officeDocument/2006/relationships/image" Target="../media/image268.png"/><Relationship Id="rId7" Type="http://schemas.openxmlformats.org/officeDocument/2006/relationships/image" Target="../media/image272.jpg"/><Relationship Id="rId2" Type="http://schemas.openxmlformats.org/officeDocument/2006/relationships/image" Target="../media/image267.jpg"/><Relationship Id="rId1" Type="http://schemas.openxmlformats.org/officeDocument/2006/relationships/slideLayout" Target="../slideLayouts/slideLayout2.xml"/><Relationship Id="rId6" Type="http://schemas.openxmlformats.org/officeDocument/2006/relationships/image" Target="../media/image271.png"/><Relationship Id="rId5" Type="http://schemas.openxmlformats.org/officeDocument/2006/relationships/image" Target="../media/image270.jpg"/><Relationship Id="rId4" Type="http://schemas.openxmlformats.org/officeDocument/2006/relationships/image" Target="../media/image269.png"/><Relationship Id="rId9" Type="http://schemas.openxmlformats.org/officeDocument/2006/relationships/image" Target="../media/image118.png"/></Relationships>
</file>

<file path=ppt/slides/_rels/slide76.xml.rels><?xml version="1.0" encoding="UTF-8" standalone="yes"?>
<Relationships xmlns="http://schemas.openxmlformats.org/package/2006/relationships"><Relationship Id="rId3" Type="http://schemas.openxmlformats.org/officeDocument/2006/relationships/image" Target="../media/image274.png"/><Relationship Id="rId2" Type="http://schemas.openxmlformats.org/officeDocument/2006/relationships/image" Target="../media/image273.png"/><Relationship Id="rId1" Type="http://schemas.openxmlformats.org/officeDocument/2006/relationships/slideLayout" Target="../slideLayouts/slideLayout5.xml"/><Relationship Id="rId6" Type="http://schemas.openxmlformats.org/officeDocument/2006/relationships/image" Target="../media/image118.png"/><Relationship Id="rId5" Type="http://schemas.openxmlformats.org/officeDocument/2006/relationships/image" Target="../media/image117.png"/><Relationship Id="rId4" Type="http://schemas.openxmlformats.org/officeDocument/2006/relationships/image" Target="../media/image131.png"/></Relationships>
</file>

<file path=ppt/slides/_rels/slide77.xml.rels><?xml version="1.0" encoding="UTF-8" standalone="yes"?>
<Relationships xmlns="http://schemas.openxmlformats.org/package/2006/relationships"><Relationship Id="rId8" Type="http://schemas.openxmlformats.org/officeDocument/2006/relationships/image" Target="../media/image117.png"/><Relationship Id="rId3" Type="http://schemas.openxmlformats.org/officeDocument/2006/relationships/image" Target="../media/image275.jpg"/><Relationship Id="rId7" Type="http://schemas.openxmlformats.org/officeDocument/2006/relationships/image" Target="../media/image279.png"/><Relationship Id="rId2" Type="http://schemas.openxmlformats.org/officeDocument/2006/relationships/image" Target="../media/image110.png"/><Relationship Id="rId1" Type="http://schemas.openxmlformats.org/officeDocument/2006/relationships/slideLayout" Target="../slideLayouts/slideLayout5.xml"/><Relationship Id="rId6" Type="http://schemas.openxmlformats.org/officeDocument/2006/relationships/image" Target="../media/image278.png"/><Relationship Id="rId5" Type="http://schemas.openxmlformats.org/officeDocument/2006/relationships/image" Target="../media/image277.png"/><Relationship Id="rId4" Type="http://schemas.openxmlformats.org/officeDocument/2006/relationships/image" Target="../media/image276.png"/><Relationship Id="rId9" Type="http://schemas.openxmlformats.org/officeDocument/2006/relationships/image" Target="../media/image118.png"/></Relationships>
</file>

<file path=ppt/slides/_rels/slide8.xml.rels><?xml version="1.0" encoding="UTF-8" standalone="yes"?>
<Relationships xmlns="http://schemas.openxmlformats.org/package/2006/relationships"><Relationship Id="rId8" Type="http://schemas.openxmlformats.org/officeDocument/2006/relationships/image" Target="../media/image21.png"/><Relationship Id="rId3" Type="http://schemas.microsoft.com/office/2007/relationships/hdphoto" Target="../media/hdphoto2.wdp"/><Relationship Id="rId7" Type="http://schemas.openxmlformats.org/officeDocument/2006/relationships/image" Target="../media/image20.png"/><Relationship Id="rId2" Type="http://schemas.openxmlformats.org/officeDocument/2006/relationships/image" Target="../media/image16.png"/><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8.png"/><Relationship Id="rId7" Type="http://schemas.openxmlformats.org/officeDocument/2006/relationships/image" Target="../media/image23.png"/><Relationship Id="rId2" Type="http://schemas.openxmlformats.org/officeDocument/2006/relationships/image" Target="../media/image17.png"/><Relationship Id="rId1" Type="http://schemas.openxmlformats.org/officeDocument/2006/relationships/slideLayout" Target="../slideLayouts/slideLayout1.xml"/><Relationship Id="rId6" Type="http://schemas.openxmlformats.org/officeDocument/2006/relationships/image" Target="../media/image22.png"/><Relationship Id="rId5" Type="http://schemas.openxmlformats.org/officeDocument/2006/relationships/image" Target="../media/image20.png"/><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8839200" y="0"/>
            <a:ext cx="9446647" cy="8953500"/>
          </a:xfrm>
          <a:prstGeom prst="rect">
            <a:avLst/>
          </a:prstGeom>
        </p:spPr>
      </p:pic>
      <p:pic>
        <p:nvPicPr>
          <p:cNvPr id="3" name="object 3"/>
          <p:cNvPicPr/>
          <p:nvPr/>
        </p:nvPicPr>
        <p:blipFill>
          <a:blip r:embed="rId4" cstate="print"/>
          <a:stretch>
            <a:fillRect/>
          </a:stretch>
        </p:blipFill>
        <p:spPr>
          <a:xfrm>
            <a:off x="14844" y="7122318"/>
            <a:ext cx="3164532" cy="3164532"/>
          </a:xfrm>
          <a:prstGeom prst="rect">
            <a:avLst/>
          </a:prstGeom>
        </p:spPr>
      </p:pic>
      <p:sp>
        <p:nvSpPr>
          <p:cNvPr id="5" name="object 5"/>
          <p:cNvSpPr txBox="1">
            <a:spLocks noGrp="1"/>
          </p:cNvSpPr>
          <p:nvPr>
            <p:ph type="title"/>
          </p:nvPr>
        </p:nvSpPr>
        <p:spPr>
          <a:xfrm>
            <a:off x="129008" y="2422303"/>
            <a:ext cx="9118600" cy="7028206"/>
          </a:xfrm>
          <a:prstGeom prst="rect">
            <a:avLst/>
          </a:prstGeom>
        </p:spPr>
        <p:txBody>
          <a:bodyPr vert="horz" wrap="square" lIns="0" tIns="231775" rIns="0" bIns="0" rtlCol="0">
            <a:spAutoFit/>
          </a:bodyPr>
          <a:lstStyle/>
          <a:p>
            <a:pPr algn="ctr"/>
            <a:r>
              <a:rPr lang="es-MX" sz="1800" b="0" i="0" u="none" strike="noStrike" baseline="0" dirty="0">
                <a:solidFill>
                  <a:srgbClr val="000000"/>
                </a:solidFill>
                <a:latin typeface="Times New Roman" panose="02020603050405020304" pitchFamily="18" charset="0"/>
              </a:rPr>
              <a:t/>
            </a:r>
            <a:br>
              <a:rPr lang="es-MX" sz="1800" b="0" i="0" u="none" strike="noStrike" baseline="0" dirty="0">
                <a:solidFill>
                  <a:srgbClr val="000000"/>
                </a:solidFill>
                <a:latin typeface="Times New Roman" panose="02020603050405020304" pitchFamily="18" charset="0"/>
              </a:rPr>
            </a:br>
            <a:r>
              <a:rPr lang="es-MX" sz="1800" b="0" i="0" u="none" strike="noStrike" baseline="0" dirty="0">
                <a:solidFill>
                  <a:srgbClr val="000000"/>
                </a:solidFill>
                <a:latin typeface="Times New Roman" panose="02020603050405020304" pitchFamily="18" charset="0"/>
              </a:rPr>
              <a:t> </a:t>
            </a:r>
            <a:r>
              <a:rPr lang="es-MX" sz="3850" b="0" spc="-110" dirty="0">
                <a:solidFill>
                  <a:srgbClr val="00507E"/>
                </a:solidFill>
              </a:rPr>
              <a:t>Lineamientos generales a los que deberán sujetarse la preparación, la distribución y el expendio de los alimentos y bebidas preparados, procesados y a granel, así como el fomento de los estilos de vida saludables en alimentación, dentro de toda escuela del Sistema Educativo Nacional. </a:t>
            </a:r>
            <a:br>
              <a:rPr lang="es-MX" sz="3850" b="0" spc="-110" dirty="0">
                <a:solidFill>
                  <a:srgbClr val="00507E"/>
                </a:solidFill>
              </a:rPr>
            </a:br>
            <a:r>
              <a:rPr lang="es-MX" sz="3850" b="0" spc="-110" dirty="0">
                <a:solidFill>
                  <a:srgbClr val="00507E"/>
                </a:solidFill>
              </a:rPr>
              <a:t/>
            </a:r>
            <a:br>
              <a:rPr lang="es-MX" sz="3850" b="0" spc="-110" dirty="0">
                <a:solidFill>
                  <a:srgbClr val="00507E"/>
                </a:solidFill>
              </a:rPr>
            </a:br>
            <a:endParaRPr sz="3850" dirty="0">
              <a:latin typeface="Verdana"/>
              <a:cs typeface="Verdana"/>
            </a:endParaRPr>
          </a:p>
        </p:txBody>
      </p:sp>
      <p:pic>
        <p:nvPicPr>
          <p:cNvPr id="14" name="Imagen 13">
            <a:extLst>
              <a:ext uri="{FF2B5EF4-FFF2-40B4-BE49-F238E27FC236}">
                <a16:creationId xmlns:a16="http://schemas.microsoft.com/office/drawing/2014/main" id="{43897490-AC75-C9D8-C07D-59A44C6AE12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1000" y="8704584"/>
            <a:ext cx="1362075" cy="1261181"/>
          </a:xfrm>
          <a:prstGeom prst="rect">
            <a:avLst/>
          </a:prstGeom>
        </p:spPr>
      </p:pic>
      <p:grpSp>
        <p:nvGrpSpPr>
          <p:cNvPr id="15" name="Grupo 14">
            <a:extLst>
              <a:ext uri="{FF2B5EF4-FFF2-40B4-BE49-F238E27FC236}">
                <a16:creationId xmlns:a16="http://schemas.microsoft.com/office/drawing/2014/main" id="{70720921-BE73-E98C-0C6A-6C69453EBEB7}"/>
              </a:ext>
            </a:extLst>
          </p:cNvPr>
          <p:cNvGrpSpPr/>
          <p:nvPr/>
        </p:nvGrpSpPr>
        <p:grpSpPr>
          <a:xfrm>
            <a:off x="1054614" y="170356"/>
            <a:ext cx="16547586" cy="1676843"/>
            <a:chOff x="793978" y="1573935"/>
            <a:chExt cx="9661936" cy="993458"/>
          </a:xfrm>
        </p:grpSpPr>
        <p:pic>
          <p:nvPicPr>
            <p:cNvPr id="16" name="object 6">
              <a:extLst>
                <a:ext uri="{FF2B5EF4-FFF2-40B4-BE49-F238E27FC236}">
                  <a16:creationId xmlns:a16="http://schemas.microsoft.com/office/drawing/2014/main" id="{2D21262C-A8B4-A62A-F641-E261EE7F269F}"/>
                </a:ext>
              </a:extLst>
            </p:cNvPr>
            <p:cNvPicPr/>
            <p:nvPr/>
          </p:nvPicPr>
          <p:blipFill>
            <a:blip r:embed="rId6" cstate="print"/>
            <a:srcRect l="74248" t="3431" r="250" b="-3431"/>
            <a:stretch/>
          </p:blipFill>
          <p:spPr>
            <a:xfrm>
              <a:off x="7979391" y="1573935"/>
              <a:ext cx="2476523" cy="967193"/>
            </a:xfrm>
            <a:prstGeom prst="rect">
              <a:avLst/>
            </a:prstGeom>
          </p:spPr>
        </p:pic>
        <p:pic>
          <p:nvPicPr>
            <p:cNvPr id="17" name="object 6">
              <a:extLst>
                <a:ext uri="{FF2B5EF4-FFF2-40B4-BE49-F238E27FC236}">
                  <a16:creationId xmlns:a16="http://schemas.microsoft.com/office/drawing/2014/main" id="{550AD6B5-CE0B-DCD4-7BA8-70546DBA03BE}"/>
                </a:ext>
              </a:extLst>
            </p:cNvPr>
            <p:cNvPicPr/>
            <p:nvPr/>
          </p:nvPicPr>
          <p:blipFill>
            <a:blip r:embed="rId6" cstate="print"/>
            <a:srcRect l="-250" t="3431" r="50504" b="-3431"/>
            <a:stretch/>
          </p:blipFill>
          <p:spPr>
            <a:xfrm>
              <a:off x="793978" y="1600200"/>
              <a:ext cx="4830968" cy="967193"/>
            </a:xfrm>
            <a:prstGeom prst="rect">
              <a:avLst/>
            </a:prstGeom>
          </p:spPr>
        </p:pic>
        <p:pic>
          <p:nvPicPr>
            <p:cNvPr id="18" name="Imagen 17">
              <a:extLst>
                <a:ext uri="{FF2B5EF4-FFF2-40B4-BE49-F238E27FC236}">
                  <a16:creationId xmlns:a16="http://schemas.microsoft.com/office/drawing/2014/main" id="{694EEFF6-057C-38D3-0C83-1EB9EF561153}"/>
                </a:ext>
              </a:extLst>
            </p:cNvPr>
            <p:cNvPicPr>
              <a:picLocks noChangeAspect="1"/>
            </p:cNvPicPr>
            <p:nvPr/>
          </p:nvPicPr>
          <p:blipFill>
            <a:blip r:embed="rId7"/>
            <a:stretch>
              <a:fillRect/>
            </a:stretch>
          </p:blipFill>
          <p:spPr>
            <a:xfrm>
              <a:off x="5624946" y="1634902"/>
              <a:ext cx="2207381" cy="723194"/>
            </a:xfrm>
            <a:prstGeom prst="rect">
              <a:avLst/>
            </a:prstGeom>
          </p:spPr>
        </p:pic>
      </p:grpSp>
      <p:pic>
        <p:nvPicPr>
          <p:cNvPr id="19" name="Imagen 18">
            <a:extLst>
              <a:ext uri="{FF2B5EF4-FFF2-40B4-BE49-F238E27FC236}">
                <a16:creationId xmlns:a16="http://schemas.microsoft.com/office/drawing/2014/main" id="{2EA8991A-F021-7652-4E51-7F4058D705B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4859000" y="9049186"/>
            <a:ext cx="2303695" cy="897707"/>
          </a:xfrm>
          <a:prstGeom prst="rect">
            <a:avLst/>
          </a:prstGeom>
        </p:spPr>
      </p:pic>
      <p:pic>
        <p:nvPicPr>
          <p:cNvPr id="21" name="Imagen 20" descr="Una niña comiendo&#10;&#10;El contenido generado por IA puede ser incorrecto.">
            <a:extLst>
              <a:ext uri="{FF2B5EF4-FFF2-40B4-BE49-F238E27FC236}">
                <a16:creationId xmlns:a16="http://schemas.microsoft.com/office/drawing/2014/main" id="{6774F1D6-3099-0856-B554-06FBF1D1B5A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209509" y="1689930"/>
            <a:ext cx="7920300" cy="5053770"/>
          </a:xfrm>
          <a:prstGeom prst="ellipse">
            <a:avLst/>
          </a:prstGeom>
          <a:ln>
            <a:noFill/>
          </a:ln>
          <a:effectLst>
            <a:softEdge rad="112500"/>
          </a:effec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a16="http://schemas.microsoft.com/office/drawing/2014/main" id="{D2870274-621D-4650-E71F-FA545DB1F4B1}"/>
              </a:ext>
            </a:extLst>
          </p:cNvPr>
          <p:cNvSpPr>
            <a:spLocks noGrp="1"/>
          </p:cNvSpPr>
          <p:nvPr>
            <p:ph type="title"/>
          </p:nvPr>
        </p:nvSpPr>
        <p:spPr>
          <a:xfrm>
            <a:off x="914400" y="498970"/>
            <a:ext cx="13094190" cy="1455677"/>
          </a:xfrm>
        </p:spPr>
        <p:txBody>
          <a:bodyPr>
            <a:normAutofit/>
          </a:bodyPr>
          <a:lstStyle/>
          <a:p>
            <a:r>
              <a:rPr lang="es-MX" sz="4400" dirty="0">
                <a:latin typeface="Verdana" panose="020B0604030504040204" pitchFamily="34" charset="0"/>
                <a:ea typeface="Verdana" panose="020B0604030504040204" pitchFamily="34" charset="0"/>
                <a:cs typeface="Verdana" panose="020B0604030504040204" pitchFamily="34" charset="0"/>
              </a:rPr>
              <a:t>Establecimientos de consumo escolar</a:t>
            </a:r>
          </a:p>
        </p:txBody>
      </p:sp>
      <p:sp>
        <p:nvSpPr>
          <p:cNvPr id="2" name="CuadroTexto 1">
            <a:extLst>
              <a:ext uri="{FF2B5EF4-FFF2-40B4-BE49-F238E27FC236}">
                <a16:creationId xmlns:a16="http://schemas.microsoft.com/office/drawing/2014/main" id="{812B07F5-263B-47AD-8407-7C9F99685247}"/>
              </a:ext>
            </a:extLst>
          </p:cNvPr>
          <p:cNvSpPr txBox="1"/>
          <p:nvPr/>
        </p:nvSpPr>
        <p:spPr>
          <a:xfrm>
            <a:off x="2413590" y="2361836"/>
            <a:ext cx="14655209" cy="1015663"/>
          </a:xfrm>
          <a:prstGeom prst="rect">
            <a:avLst/>
          </a:prstGeom>
          <a:noFill/>
        </p:spPr>
        <p:txBody>
          <a:bodyPr wrap="square" rtlCol="0">
            <a:spAutoFit/>
          </a:bodyPr>
          <a:lstStyle/>
          <a:p>
            <a:r>
              <a:rPr lang="es-ES" sz="2000" dirty="0">
                <a:latin typeface="Verdana" panose="020B0604030504040204" pitchFamily="34" charset="0"/>
                <a:ea typeface="Verdana" panose="020B0604030504040204" pitchFamily="34" charset="0"/>
                <a:cs typeface="Verdana" panose="020B0604030504040204" pitchFamily="34" charset="0"/>
              </a:rPr>
              <a:t>Solo se podrán preparas, distribuir y expender los alimentos y bebidas que se encuentren permitidos por los criterios nutrimentales: excluyendo de manera completa:</a:t>
            </a:r>
          </a:p>
          <a:p>
            <a:endParaRPr lang="es-MX" sz="2000" dirty="0">
              <a:latin typeface="Verdana" panose="020B0604030504040204" pitchFamily="34" charset="0"/>
              <a:ea typeface="Verdana" panose="020B0604030504040204" pitchFamily="34" charset="0"/>
              <a:cs typeface="Verdana" panose="020B0604030504040204" pitchFamily="34" charset="0"/>
            </a:endParaRPr>
          </a:p>
        </p:txBody>
      </p:sp>
      <p:pic>
        <p:nvPicPr>
          <p:cNvPr id="4" name="Picture 2" descr="Etiquetado de advertencia y personajes dirigidos a público infantil">
            <a:extLst>
              <a:ext uri="{FF2B5EF4-FFF2-40B4-BE49-F238E27FC236}">
                <a16:creationId xmlns:a16="http://schemas.microsoft.com/office/drawing/2014/main" id="{97ED9208-30AC-4FD2-A8B3-0AF23694CF3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5972" r="8846" b="43491"/>
          <a:stretch/>
        </p:blipFill>
        <p:spPr bwMode="auto">
          <a:xfrm>
            <a:off x="3047783" y="3571195"/>
            <a:ext cx="1897218" cy="1392146"/>
          </a:xfrm>
          <a:prstGeom prst="rect">
            <a:avLst/>
          </a:prstGeom>
          <a:noFill/>
          <a:extLst>
            <a:ext uri="{909E8E84-426E-40DD-AFC4-6F175D3DCCD1}">
              <a14:hiddenFill xmlns:a14="http://schemas.microsoft.com/office/drawing/2010/main">
                <a:solidFill>
                  <a:srgbClr val="FFFFFF"/>
                </a:solidFill>
              </a14:hiddenFill>
            </a:ext>
          </a:extLst>
        </p:spPr>
      </p:pic>
      <p:sp>
        <p:nvSpPr>
          <p:cNvPr id="5" name="CuadroTexto 4">
            <a:extLst>
              <a:ext uri="{FF2B5EF4-FFF2-40B4-BE49-F238E27FC236}">
                <a16:creationId xmlns:a16="http://schemas.microsoft.com/office/drawing/2014/main" id="{F81E6F8A-ED5E-47BC-93C2-074077D5E74E}"/>
              </a:ext>
            </a:extLst>
          </p:cNvPr>
          <p:cNvSpPr txBox="1"/>
          <p:nvPr/>
        </p:nvSpPr>
        <p:spPr>
          <a:xfrm>
            <a:off x="5142202" y="3782521"/>
            <a:ext cx="8401769" cy="707886"/>
          </a:xfrm>
          <a:prstGeom prst="rect">
            <a:avLst/>
          </a:prstGeom>
          <a:noFill/>
        </p:spPr>
        <p:txBody>
          <a:bodyPr wrap="square" rtlCol="0">
            <a:spAutoFit/>
          </a:bodyPr>
          <a:lstStyle/>
          <a:p>
            <a:r>
              <a:rPr lang="es-ES" sz="2000" dirty="0">
                <a:latin typeface="Verdana" panose="020B0604030504040204" pitchFamily="34" charset="0"/>
                <a:ea typeface="Verdana" panose="020B0604030504040204" pitchFamily="34" charset="0"/>
                <a:cs typeface="Verdana" panose="020B0604030504040204" pitchFamily="34" charset="0"/>
              </a:rPr>
              <a:t>Alimentos y bebidas no alcohólicas preenvasados con los sellos de o las leyendas precautorias</a:t>
            </a:r>
            <a:endParaRPr lang="es-MX" sz="2000" dirty="0">
              <a:latin typeface="Verdana" panose="020B0604030504040204" pitchFamily="34" charset="0"/>
              <a:ea typeface="Verdana" panose="020B0604030504040204" pitchFamily="34" charset="0"/>
              <a:cs typeface="Verdana" panose="020B0604030504040204" pitchFamily="34" charset="0"/>
            </a:endParaRPr>
          </a:p>
        </p:txBody>
      </p:sp>
      <p:pic>
        <p:nvPicPr>
          <p:cNvPr id="7" name="Imagen 6">
            <a:extLst>
              <a:ext uri="{FF2B5EF4-FFF2-40B4-BE49-F238E27FC236}">
                <a16:creationId xmlns:a16="http://schemas.microsoft.com/office/drawing/2014/main" id="{F19A2BDE-09A1-4227-8CBC-998809D8659A}"/>
              </a:ext>
            </a:extLst>
          </p:cNvPr>
          <p:cNvPicPr>
            <a:picLocks noChangeAspect="1"/>
          </p:cNvPicPr>
          <p:nvPr/>
        </p:nvPicPr>
        <p:blipFill>
          <a:blip r:embed="rId3"/>
          <a:stretch>
            <a:fillRect/>
          </a:stretch>
        </p:blipFill>
        <p:spPr>
          <a:xfrm>
            <a:off x="3309976" y="4955543"/>
            <a:ext cx="1121243" cy="1499264"/>
          </a:xfrm>
          <a:prstGeom prst="rect">
            <a:avLst/>
          </a:prstGeom>
        </p:spPr>
      </p:pic>
      <p:sp>
        <p:nvSpPr>
          <p:cNvPr id="8" name="CuadroTexto 7">
            <a:extLst>
              <a:ext uri="{FF2B5EF4-FFF2-40B4-BE49-F238E27FC236}">
                <a16:creationId xmlns:a16="http://schemas.microsoft.com/office/drawing/2014/main" id="{14E339BA-8EB9-4122-959C-AF045E0F38F0}"/>
              </a:ext>
            </a:extLst>
          </p:cNvPr>
          <p:cNvSpPr txBox="1"/>
          <p:nvPr/>
        </p:nvSpPr>
        <p:spPr>
          <a:xfrm>
            <a:off x="5142202" y="5017289"/>
            <a:ext cx="10915019" cy="1015663"/>
          </a:xfrm>
          <a:prstGeom prst="rect">
            <a:avLst/>
          </a:prstGeom>
          <a:noFill/>
        </p:spPr>
        <p:txBody>
          <a:bodyPr wrap="square" rtlCol="0">
            <a:spAutoFit/>
          </a:bodyPr>
          <a:lstStyle/>
          <a:p>
            <a:r>
              <a:rPr lang="es-ES" sz="2000" dirty="0">
                <a:latin typeface="Verdana" panose="020B0604030504040204" pitchFamily="34" charset="0"/>
                <a:ea typeface="Verdana" panose="020B0604030504040204" pitchFamily="34" charset="0"/>
                <a:cs typeface="Verdana" panose="020B0604030504040204" pitchFamily="34" charset="0"/>
              </a:rPr>
              <a:t>Alimentos y bebidas no alcohólicas a granel cuyos ingredientes en su mayoría son de uso industrial, y algunos de estos ingredientes derivan o se les agregan grasas, harinas refinadas, sodio y/o azúcar</a:t>
            </a:r>
            <a:endParaRPr lang="es-MX" sz="2000" dirty="0">
              <a:latin typeface="Verdana" panose="020B0604030504040204" pitchFamily="34" charset="0"/>
              <a:ea typeface="Verdana" panose="020B0604030504040204" pitchFamily="34" charset="0"/>
              <a:cs typeface="Verdana" panose="020B0604030504040204" pitchFamily="34" charset="0"/>
            </a:endParaRPr>
          </a:p>
        </p:txBody>
      </p:sp>
      <p:pic>
        <p:nvPicPr>
          <p:cNvPr id="10" name="Imagen 9">
            <a:extLst>
              <a:ext uri="{FF2B5EF4-FFF2-40B4-BE49-F238E27FC236}">
                <a16:creationId xmlns:a16="http://schemas.microsoft.com/office/drawing/2014/main" id="{5D01C729-6252-4AC8-9696-A4D681473384}"/>
              </a:ext>
            </a:extLst>
          </p:cNvPr>
          <p:cNvPicPr>
            <a:picLocks noChangeAspect="1"/>
          </p:cNvPicPr>
          <p:nvPr/>
        </p:nvPicPr>
        <p:blipFill>
          <a:blip r:embed="rId4"/>
          <a:stretch>
            <a:fillRect/>
          </a:stretch>
        </p:blipFill>
        <p:spPr>
          <a:xfrm>
            <a:off x="3309975" y="6541651"/>
            <a:ext cx="1199220" cy="1603529"/>
          </a:xfrm>
          <a:prstGeom prst="rect">
            <a:avLst/>
          </a:prstGeom>
        </p:spPr>
      </p:pic>
      <p:sp>
        <p:nvSpPr>
          <p:cNvPr id="11" name="CuadroTexto 10">
            <a:extLst>
              <a:ext uri="{FF2B5EF4-FFF2-40B4-BE49-F238E27FC236}">
                <a16:creationId xmlns:a16="http://schemas.microsoft.com/office/drawing/2014/main" id="{F5368193-72CE-47AA-9D51-81550530988E}"/>
              </a:ext>
            </a:extLst>
          </p:cNvPr>
          <p:cNvSpPr txBox="1"/>
          <p:nvPr/>
        </p:nvSpPr>
        <p:spPr>
          <a:xfrm>
            <a:off x="5164502" y="6704172"/>
            <a:ext cx="10915019" cy="1015663"/>
          </a:xfrm>
          <a:prstGeom prst="rect">
            <a:avLst/>
          </a:prstGeom>
          <a:noFill/>
        </p:spPr>
        <p:txBody>
          <a:bodyPr wrap="square" rtlCol="0">
            <a:spAutoFit/>
          </a:bodyPr>
          <a:lstStyle/>
          <a:p>
            <a:r>
              <a:rPr lang="es-ES" sz="2000" dirty="0">
                <a:latin typeface="Verdana" panose="020B0604030504040204" pitchFamily="34" charset="0"/>
                <a:ea typeface="Verdana" panose="020B0604030504040204" pitchFamily="34" charset="0"/>
                <a:cs typeface="Verdana" panose="020B0604030504040204" pitchFamily="34" charset="0"/>
              </a:rPr>
              <a:t>Alimentos y bebidas no alcohólicas de forma casera cuyos ingredientes predominantes o agregados sean grasas, harinas, sodio y/o azúcar en exceso, o utilicen para su preparación</a:t>
            </a:r>
            <a:endParaRPr lang="es-MX" sz="2000" dirty="0">
              <a:latin typeface="Verdana" panose="020B0604030504040204" pitchFamily="34" charset="0"/>
              <a:ea typeface="Verdana" panose="020B0604030504040204" pitchFamily="34" charset="0"/>
              <a:cs typeface="Verdana" panose="020B0604030504040204" pitchFamily="34" charset="0"/>
            </a:endParaRPr>
          </a:p>
        </p:txBody>
      </p:sp>
      <p:pic>
        <p:nvPicPr>
          <p:cNvPr id="13" name="Imagen 12">
            <a:extLst>
              <a:ext uri="{FF2B5EF4-FFF2-40B4-BE49-F238E27FC236}">
                <a16:creationId xmlns:a16="http://schemas.microsoft.com/office/drawing/2014/main" id="{E1DB7B8F-53E8-4DF8-92D2-8D466DFA2273}"/>
              </a:ext>
            </a:extLst>
          </p:cNvPr>
          <p:cNvPicPr>
            <a:picLocks noChangeAspect="1"/>
          </p:cNvPicPr>
          <p:nvPr/>
        </p:nvPicPr>
        <p:blipFill>
          <a:blip r:embed="rId5"/>
          <a:stretch>
            <a:fillRect/>
          </a:stretch>
        </p:blipFill>
        <p:spPr>
          <a:xfrm flipH="1">
            <a:off x="3309974" y="8212385"/>
            <a:ext cx="1199219" cy="1603527"/>
          </a:xfrm>
          <a:prstGeom prst="rect">
            <a:avLst/>
          </a:prstGeom>
        </p:spPr>
      </p:pic>
      <p:sp>
        <p:nvSpPr>
          <p:cNvPr id="14" name="CuadroTexto 13">
            <a:extLst>
              <a:ext uri="{FF2B5EF4-FFF2-40B4-BE49-F238E27FC236}">
                <a16:creationId xmlns:a16="http://schemas.microsoft.com/office/drawing/2014/main" id="{042205D5-8BEF-4273-9671-BA97A01307FF}"/>
              </a:ext>
            </a:extLst>
          </p:cNvPr>
          <p:cNvSpPr txBox="1"/>
          <p:nvPr/>
        </p:nvSpPr>
        <p:spPr>
          <a:xfrm>
            <a:off x="5142200" y="8268786"/>
            <a:ext cx="10915019" cy="1015663"/>
          </a:xfrm>
          <a:prstGeom prst="rect">
            <a:avLst/>
          </a:prstGeom>
          <a:noFill/>
        </p:spPr>
        <p:txBody>
          <a:bodyPr wrap="square" rtlCol="0">
            <a:spAutoFit/>
          </a:bodyPr>
          <a:lstStyle/>
          <a:p>
            <a:r>
              <a:rPr lang="es-ES" sz="2000" dirty="0">
                <a:latin typeface="Verdana" panose="020B0604030504040204" pitchFamily="34" charset="0"/>
                <a:ea typeface="Verdana" panose="020B0604030504040204" pitchFamily="34" charset="0"/>
                <a:cs typeface="Verdana" panose="020B0604030504040204" pitchFamily="34" charset="0"/>
              </a:rPr>
              <a:t>Platillos deberán incluir en su composición ingredientes como verduras, frutas, cereales integrales, leguminosas; bajo contenido de grasas, sal o azucares añadidos y porciones acorde al grupo de edad </a:t>
            </a:r>
            <a:endParaRPr lang="es-MX" sz="2000" dirty="0">
              <a:latin typeface="Verdana" panose="020B0604030504040204" pitchFamily="34" charset="0"/>
              <a:ea typeface="Verdana" panose="020B0604030504040204" pitchFamily="34" charset="0"/>
              <a:cs typeface="Verdana" panose="020B0604030504040204" pitchFamily="34" charset="0"/>
            </a:endParaRPr>
          </a:p>
        </p:txBody>
      </p:sp>
      <p:pic>
        <p:nvPicPr>
          <p:cNvPr id="6" name="Imagen 5"/>
          <p:cNvPicPr>
            <a:picLocks noChangeAspect="1"/>
          </p:cNvPicPr>
          <p:nvPr/>
        </p:nvPicPr>
        <p:blipFill>
          <a:blip r:embed="rId6"/>
          <a:stretch>
            <a:fillRect/>
          </a:stretch>
        </p:blipFill>
        <p:spPr>
          <a:xfrm>
            <a:off x="13106400" y="192400"/>
            <a:ext cx="4529734" cy="1645567"/>
          </a:xfrm>
          <a:prstGeom prst="rect">
            <a:avLst/>
          </a:prstGeom>
        </p:spPr>
      </p:pic>
      <p:sp>
        <p:nvSpPr>
          <p:cNvPr id="15" name="CuadroTexto 14">
            <a:extLst>
              <a:ext uri="{FF2B5EF4-FFF2-40B4-BE49-F238E27FC236}">
                <a16:creationId xmlns:a16="http://schemas.microsoft.com/office/drawing/2014/main" id="{E2D274BE-0FC7-4E7B-87E1-A207EB2288BE}"/>
              </a:ext>
            </a:extLst>
          </p:cNvPr>
          <p:cNvSpPr txBox="1"/>
          <p:nvPr/>
        </p:nvSpPr>
        <p:spPr>
          <a:xfrm>
            <a:off x="8834205" y="9618023"/>
            <a:ext cx="9453795" cy="553998"/>
          </a:xfrm>
          <a:prstGeom prst="rect">
            <a:avLst/>
          </a:prstGeom>
          <a:noFill/>
        </p:spPr>
        <p:txBody>
          <a:bodyPr wrap="square">
            <a:spAutoFit/>
          </a:bodyPr>
          <a:lstStyle/>
          <a:p>
            <a:pPr algn="ctr" rtl="0"/>
            <a:r>
              <a:rPr lang="en" sz="1500" dirty="0"/>
              <a:t>Fuente: lineamientos generales a los que dberan sujetarse la preparacion, la distribucion y el axpendio de los alimentos y bebidas preparados, procesados y a granel</a:t>
            </a:r>
          </a:p>
        </p:txBody>
      </p:sp>
    </p:spTree>
    <p:extLst>
      <p:ext uri="{BB962C8B-B14F-4D97-AF65-F5344CB8AC3E}">
        <p14:creationId xmlns:p14="http://schemas.microsoft.com/office/powerpoint/2010/main" val="36326338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a16="http://schemas.microsoft.com/office/drawing/2014/main" id="{66CFF391-0D86-3727-23DB-FE7F5C28CC8D}"/>
              </a:ext>
            </a:extLst>
          </p:cNvPr>
          <p:cNvSpPr>
            <a:spLocks noGrp="1"/>
          </p:cNvSpPr>
          <p:nvPr>
            <p:ph type="title"/>
          </p:nvPr>
        </p:nvSpPr>
        <p:spPr>
          <a:xfrm>
            <a:off x="2286000" y="1024165"/>
            <a:ext cx="11887199" cy="1455677"/>
          </a:xfrm>
        </p:spPr>
        <p:txBody>
          <a:bodyPr>
            <a:normAutofit/>
          </a:bodyPr>
          <a:lstStyle/>
          <a:p>
            <a:r>
              <a:rPr lang="es-MX" dirty="0">
                <a:latin typeface="Proxima Nova Lt" panose="02000506030000020004"/>
              </a:rPr>
              <a:t>Establecimientos de consumo escolar</a:t>
            </a:r>
          </a:p>
        </p:txBody>
      </p:sp>
      <p:sp>
        <p:nvSpPr>
          <p:cNvPr id="5" name="CuadroTexto 4">
            <a:extLst>
              <a:ext uri="{FF2B5EF4-FFF2-40B4-BE49-F238E27FC236}">
                <a16:creationId xmlns:a16="http://schemas.microsoft.com/office/drawing/2014/main" id="{F4A80178-0F6D-40FB-A475-C09D1BE2934A}"/>
              </a:ext>
            </a:extLst>
          </p:cNvPr>
          <p:cNvSpPr txBox="1"/>
          <p:nvPr/>
        </p:nvSpPr>
        <p:spPr>
          <a:xfrm>
            <a:off x="4495800" y="3619500"/>
            <a:ext cx="11232943" cy="1415067"/>
          </a:xfrm>
          <a:prstGeom prst="rect">
            <a:avLst/>
          </a:prstGeom>
          <a:noFill/>
        </p:spPr>
        <p:txBody>
          <a:bodyPr wrap="square" rtlCol="0">
            <a:spAutoFit/>
          </a:bodyPr>
          <a:lstStyle/>
          <a:p>
            <a:pPr algn="just">
              <a:lnSpc>
                <a:spcPct val="150000"/>
              </a:lnSpc>
            </a:pPr>
            <a:r>
              <a:rPr lang="es-ES" sz="2000" dirty="0">
                <a:latin typeface="Verdana" panose="020B0604030504040204" pitchFamily="34" charset="0"/>
                <a:ea typeface="Verdana" panose="020B0604030504040204" pitchFamily="34" charset="0"/>
                <a:cs typeface="Verdana" panose="020B0604030504040204" pitchFamily="34" charset="0"/>
              </a:rPr>
              <a:t>Queda prohibida la publicidad de alimentos y bebidas con bajo valor nutricional y alta densidad energética, según lo establecido en el articulo 75 de la LGE,  por ejemplo, utilizar colores alusivos a una marca de productos con sellos de advertencia</a:t>
            </a:r>
            <a:endParaRPr lang="es-MX" sz="2000" dirty="0">
              <a:latin typeface="Verdana" panose="020B0604030504040204" pitchFamily="34" charset="0"/>
              <a:ea typeface="Verdana" panose="020B0604030504040204" pitchFamily="34" charset="0"/>
              <a:cs typeface="Verdana" panose="020B0604030504040204" pitchFamily="34" charset="0"/>
            </a:endParaRPr>
          </a:p>
        </p:txBody>
      </p:sp>
      <p:pic>
        <p:nvPicPr>
          <p:cNvPr id="4" name="Imagen 3">
            <a:extLst>
              <a:ext uri="{FF2B5EF4-FFF2-40B4-BE49-F238E27FC236}">
                <a16:creationId xmlns:a16="http://schemas.microsoft.com/office/drawing/2014/main" id="{BC069B57-3AC9-4EE3-8C1A-2474CE753F97}"/>
              </a:ext>
            </a:extLst>
          </p:cNvPr>
          <p:cNvPicPr>
            <a:picLocks noChangeAspect="1"/>
          </p:cNvPicPr>
          <p:nvPr/>
        </p:nvPicPr>
        <p:blipFill>
          <a:blip r:embed="rId2"/>
          <a:stretch>
            <a:fillRect/>
          </a:stretch>
        </p:blipFill>
        <p:spPr>
          <a:xfrm>
            <a:off x="2666624" y="3610796"/>
            <a:ext cx="1666355" cy="1666355"/>
          </a:xfrm>
          <a:prstGeom prst="rect">
            <a:avLst/>
          </a:prstGeom>
        </p:spPr>
      </p:pic>
      <p:sp>
        <p:nvSpPr>
          <p:cNvPr id="10" name="CuadroTexto 9">
            <a:extLst>
              <a:ext uri="{FF2B5EF4-FFF2-40B4-BE49-F238E27FC236}">
                <a16:creationId xmlns:a16="http://schemas.microsoft.com/office/drawing/2014/main" id="{B1502109-3243-41B0-B030-C84CBA72F78A}"/>
              </a:ext>
            </a:extLst>
          </p:cNvPr>
          <p:cNvSpPr txBox="1"/>
          <p:nvPr/>
        </p:nvSpPr>
        <p:spPr>
          <a:xfrm>
            <a:off x="4184695" y="6845041"/>
            <a:ext cx="11055306" cy="1876732"/>
          </a:xfrm>
          <a:prstGeom prst="rect">
            <a:avLst/>
          </a:prstGeom>
          <a:noFill/>
        </p:spPr>
        <p:txBody>
          <a:bodyPr wrap="square" rtlCol="0">
            <a:spAutoFit/>
          </a:bodyPr>
          <a:lstStyle/>
          <a:p>
            <a:pPr algn="just">
              <a:lnSpc>
                <a:spcPct val="150000"/>
              </a:lnSpc>
            </a:pPr>
            <a:r>
              <a:rPr lang="es-ES" sz="2000" dirty="0">
                <a:latin typeface="Verdana" panose="020B0604030504040204" pitchFamily="34" charset="0"/>
                <a:ea typeface="Verdana" panose="020B0604030504040204" pitchFamily="34" charset="0"/>
                <a:cs typeface="Verdana" panose="020B0604030504040204" pitchFamily="34" charset="0"/>
              </a:rPr>
              <a:t>Los establecimientos de consumo escolar al interior de las escuelas deberán ajustarse a los criterios técnicos nutrimentales para la preparación, expendio o distribución de alimentos y bebidas no alcohólicas señalados en el presente anexo.</a:t>
            </a:r>
          </a:p>
          <a:p>
            <a:pPr algn="just">
              <a:lnSpc>
                <a:spcPct val="150000"/>
              </a:lnSpc>
            </a:pPr>
            <a:r>
              <a:rPr lang="es-ES" sz="2000" dirty="0">
                <a:latin typeface="Verdana" panose="020B0604030504040204" pitchFamily="34" charset="0"/>
                <a:ea typeface="Verdana" panose="020B0604030504040204" pitchFamily="34" charset="0"/>
                <a:cs typeface="Verdana" panose="020B0604030504040204" pitchFamily="34" charset="0"/>
              </a:rPr>
              <a:t>(tabla 3 “Conformación de los desayunos, refrigerios y comidas saludables”</a:t>
            </a:r>
            <a:endParaRPr lang="es-MX" sz="2000" dirty="0">
              <a:latin typeface="Verdana" panose="020B0604030504040204" pitchFamily="34" charset="0"/>
              <a:ea typeface="Verdana" panose="020B0604030504040204" pitchFamily="34" charset="0"/>
              <a:cs typeface="Verdana" panose="020B0604030504040204" pitchFamily="34" charset="0"/>
            </a:endParaRPr>
          </a:p>
        </p:txBody>
      </p:sp>
      <p:pic>
        <p:nvPicPr>
          <p:cNvPr id="11" name="Imagen 10">
            <a:extLst>
              <a:ext uri="{FF2B5EF4-FFF2-40B4-BE49-F238E27FC236}">
                <a16:creationId xmlns:a16="http://schemas.microsoft.com/office/drawing/2014/main" id="{ECCCDE8D-AF43-44D7-B53A-8E0A7CD81B2F}"/>
              </a:ext>
            </a:extLst>
          </p:cNvPr>
          <p:cNvPicPr>
            <a:picLocks noChangeAspect="1"/>
          </p:cNvPicPr>
          <p:nvPr/>
        </p:nvPicPr>
        <p:blipFill>
          <a:blip r:embed="rId3"/>
          <a:stretch>
            <a:fillRect/>
          </a:stretch>
        </p:blipFill>
        <p:spPr>
          <a:xfrm>
            <a:off x="2518340" y="6949338"/>
            <a:ext cx="1666355" cy="1666355"/>
          </a:xfrm>
          <a:prstGeom prst="rect">
            <a:avLst/>
          </a:prstGeom>
        </p:spPr>
      </p:pic>
      <p:pic>
        <p:nvPicPr>
          <p:cNvPr id="2" name="Imagen 1"/>
          <p:cNvPicPr>
            <a:picLocks noChangeAspect="1"/>
          </p:cNvPicPr>
          <p:nvPr/>
        </p:nvPicPr>
        <p:blipFill>
          <a:blip r:embed="rId4"/>
          <a:stretch>
            <a:fillRect/>
          </a:stretch>
        </p:blipFill>
        <p:spPr>
          <a:xfrm>
            <a:off x="13182600" y="284159"/>
            <a:ext cx="4682134" cy="1700931"/>
          </a:xfrm>
          <a:prstGeom prst="rect">
            <a:avLst/>
          </a:prstGeom>
        </p:spPr>
      </p:pic>
      <p:sp>
        <p:nvSpPr>
          <p:cNvPr id="8" name="CuadroTexto 7">
            <a:extLst>
              <a:ext uri="{FF2B5EF4-FFF2-40B4-BE49-F238E27FC236}">
                <a16:creationId xmlns:a16="http://schemas.microsoft.com/office/drawing/2014/main" id="{3170479C-B890-4F1D-B669-CDDE11B1A245}"/>
              </a:ext>
            </a:extLst>
          </p:cNvPr>
          <p:cNvSpPr txBox="1"/>
          <p:nvPr/>
        </p:nvSpPr>
        <p:spPr>
          <a:xfrm>
            <a:off x="8834205" y="9618023"/>
            <a:ext cx="9453795" cy="553998"/>
          </a:xfrm>
          <a:prstGeom prst="rect">
            <a:avLst/>
          </a:prstGeom>
          <a:noFill/>
        </p:spPr>
        <p:txBody>
          <a:bodyPr wrap="square">
            <a:spAutoFit/>
          </a:bodyPr>
          <a:lstStyle/>
          <a:p>
            <a:pPr algn="ctr" rtl="0"/>
            <a:r>
              <a:rPr lang="en" sz="1500" dirty="0"/>
              <a:t>Fuente: lineamientos generales a los que dberan sujetarse la preparacion, la distribucion y el axpendio de los alimentos y bebidas preparados, procesados y a granel</a:t>
            </a:r>
          </a:p>
        </p:txBody>
      </p:sp>
    </p:spTree>
    <p:extLst>
      <p:ext uri="{BB962C8B-B14F-4D97-AF65-F5344CB8AC3E}">
        <p14:creationId xmlns:p14="http://schemas.microsoft.com/office/powerpoint/2010/main" val="8947696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2">
            <a:extLst>
              <a:ext uri="{FF2B5EF4-FFF2-40B4-BE49-F238E27FC236}">
                <a16:creationId xmlns:a16="http://schemas.microsoft.com/office/drawing/2014/main" id="{C8E45405-B4D3-43DA-A4EE-744587506C58}"/>
              </a:ext>
            </a:extLst>
          </p:cNvPr>
          <p:cNvSpPr txBox="1">
            <a:spLocks/>
          </p:cNvSpPr>
          <p:nvPr/>
        </p:nvSpPr>
        <p:spPr>
          <a:xfrm>
            <a:off x="1142818" y="192583"/>
            <a:ext cx="12739817" cy="1988345"/>
          </a:xfrm>
          <a:prstGeom prst="rect">
            <a:avLst/>
          </a:prstGeom>
        </p:spPr>
        <p:txBody>
          <a:bodyPr>
            <a:normAutofit/>
          </a:bodyPr>
          <a:lstStyle>
            <a:lvl1pPr>
              <a:defRPr>
                <a:latin typeface="+mj-lt"/>
                <a:ea typeface="+mj-ea"/>
                <a:cs typeface="+mj-cs"/>
              </a:defRPr>
            </a:lvl1pPr>
          </a:lstStyle>
          <a:p>
            <a:pPr algn="ctr"/>
            <a:r>
              <a:rPr lang="es-ES" sz="4400" b="1" dirty="0">
                <a:solidFill>
                  <a:srgbClr val="0097B0"/>
                </a:solidFill>
                <a:latin typeface="Verdana" panose="020B0604030504040204" pitchFamily="34" charset="0"/>
                <a:ea typeface="Verdana" panose="020B0604030504040204" pitchFamily="34" charset="0"/>
                <a:cs typeface="Verdana" panose="020B0604030504040204" pitchFamily="34" charset="0"/>
              </a:rPr>
              <a:t>Etiquetado frontal y sellos de advertencia</a:t>
            </a:r>
            <a:endParaRPr lang="es-MX" sz="4400" b="1" dirty="0">
              <a:solidFill>
                <a:srgbClr val="0097B0"/>
              </a:solidFill>
              <a:latin typeface="Verdana" panose="020B0604030504040204" pitchFamily="34" charset="0"/>
              <a:ea typeface="Verdana" panose="020B0604030504040204" pitchFamily="34" charset="0"/>
              <a:cs typeface="Verdana" panose="020B0604030504040204" pitchFamily="34" charset="0"/>
            </a:endParaRPr>
          </a:p>
        </p:txBody>
      </p:sp>
      <p:sp>
        <p:nvSpPr>
          <p:cNvPr id="3" name="CuadroTexto 2">
            <a:extLst>
              <a:ext uri="{FF2B5EF4-FFF2-40B4-BE49-F238E27FC236}">
                <a16:creationId xmlns:a16="http://schemas.microsoft.com/office/drawing/2014/main" id="{878DC963-B22E-4073-B917-9E7CCE4018F2}"/>
              </a:ext>
            </a:extLst>
          </p:cNvPr>
          <p:cNvSpPr txBox="1"/>
          <p:nvPr/>
        </p:nvSpPr>
        <p:spPr>
          <a:xfrm>
            <a:off x="4495800" y="1632218"/>
            <a:ext cx="12344400" cy="6406882"/>
          </a:xfrm>
          <a:prstGeom prst="rect">
            <a:avLst/>
          </a:prstGeom>
          <a:noFill/>
        </p:spPr>
        <p:txBody>
          <a:bodyPr wrap="square" rtlCol="0">
            <a:spAutoFit/>
          </a:bodyPr>
          <a:lstStyle/>
          <a:p>
            <a:pPr algn="ctr"/>
            <a:r>
              <a:rPr lang="es-ES" sz="3200" b="1" dirty="0">
                <a:latin typeface="Verdana" panose="020B0604030504040204" pitchFamily="34" charset="0"/>
                <a:ea typeface="Verdana" panose="020B0604030504040204" pitchFamily="34" charset="0"/>
              </a:rPr>
              <a:t>¿Por qué es importante evitarlos?</a:t>
            </a:r>
          </a:p>
          <a:p>
            <a:endParaRPr lang="es-ES" dirty="0"/>
          </a:p>
          <a:p>
            <a:pPr marL="269999" lvl="0" indent="-178899" algn="just" rtl="0">
              <a:lnSpc>
                <a:spcPct val="100000"/>
              </a:lnSpc>
              <a:spcBef>
                <a:spcPts val="1000"/>
              </a:spcBef>
              <a:spcAft>
                <a:spcPts val="0"/>
              </a:spcAft>
              <a:buSzPts val="1400"/>
              <a:buFont typeface="Lato"/>
              <a:buChar char="●"/>
            </a:pPr>
            <a:r>
              <a:rPr lang="es-ES" sz="3200" b="1" dirty="0">
                <a:latin typeface="Verdana" panose="020B0604030504040204" pitchFamily="34" charset="0"/>
                <a:ea typeface="Verdana" panose="020B0604030504040204" pitchFamily="34" charset="0"/>
                <a:cs typeface="Lato"/>
                <a:sym typeface="Lato"/>
              </a:rPr>
              <a:t>No tiene ningún beneficio</a:t>
            </a:r>
            <a:r>
              <a:rPr lang="es-ES" sz="3200" dirty="0">
                <a:latin typeface="Verdana" panose="020B0604030504040204" pitchFamily="34" charset="0"/>
                <a:ea typeface="Verdana" panose="020B0604030504040204" pitchFamily="34" charset="0"/>
                <a:cs typeface="Lato"/>
                <a:sym typeface="Lato"/>
              </a:rPr>
              <a:t> a la salud.</a:t>
            </a:r>
          </a:p>
          <a:p>
            <a:pPr marL="269999" lvl="0" indent="-178899" algn="just" rtl="0">
              <a:lnSpc>
                <a:spcPct val="100000"/>
              </a:lnSpc>
              <a:spcBef>
                <a:spcPts val="0"/>
              </a:spcBef>
              <a:spcAft>
                <a:spcPts val="0"/>
              </a:spcAft>
              <a:buSzPts val="1400"/>
              <a:buFont typeface="Lato"/>
              <a:buChar char="●"/>
            </a:pPr>
            <a:r>
              <a:rPr lang="es-ES" sz="3200" dirty="0">
                <a:latin typeface="Verdana" panose="020B0604030504040204" pitchFamily="34" charset="0"/>
                <a:ea typeface="Verdana" panose="020B0604030504040204" pitchFamily="34" charset="0"/>
                <a:cs typeface="Lato"/>
                <a:sym typeface="Lato"/>
              </a:rPr>
              <a:t>Son </a:t>
            </a:r>
            <a:r>
              <a:rPr lang="es-ES" sz="3200" b="1" dirty="0">
                <a:latin typeface="Verdana" panose="020B0604030504040204" pitchFamily="34" charset="0"/>
                <a:ea typeface="Verdana" panose="020B0604030504040204" pitchFamily="34" charset="0"/>
                <a:cs typeface="Lato"/>
                <a:sym typeface="Lato"/>
              </a:rPr>
              <a:t>carentes de nutrientes</a:t>
            </a:r>
            <a:r>
              <a:rPr lang="es-ES" sz="3200" dirty="0">
                <a:latin typeface="Verdana" panose="020B0604030504040204" pitchFamily="34" charset="0"/>
                <a:ea typeface="Verdana" panose="020B0604030504040204" pitchFamily="34" charset="0"/>
                <a:cs typeface="Lato"/>
                <a:sym typeface="Lato"/>
              </a:rPr>
              <a:t>, promueve un </a:t>
            </a:r>
            <a:r>
              <a:rPr lang="es-ES" sz="3200" b="1" dirty="0">
                <a:latin typeface="Verdana" panose="020B0604030504040204" pitchFamily="34" charset="0"/>
                <a:ea typeface="Verdana" panose="020B0604030504040204" pitchFamily="34" charset="0"/>
                <a:cs typeface="Lato"/>
                <a:sym typeface="Lato"/>
              </a:rPr>
              <a:t>mayor consumo de calorías</a:t>
            </a:r>
            <a:r>
              <a:rPr lang="es-ES" sz="3200" dirty="0">
                <a:latin typeface="Verdana" panose="020B0604030504040204" pitchFamily="34" charset="0"/>
                <a:ea typeface="Verdana" panose="020B0604030504040204" pitchFamily="34" charset="0"/>
                <a:cs typeface="Lato"/>
                <a:sym typeface="Lato"/>
              </a:rPr>
              <a:t> y un </a:t>
            </a:r>
            <a:r>
              <a:rPr lang="es-ES" sz="3200" b="1" dirty="0">
                <a:latin typeface="Verdana" panose="020B0604030504040204" pitchFamily="34" charset="0"/>
                <a:ea typeface="Verdana" panose="020B0604030504040204" pitchFamily="34" charset="0"/>
                <a:cs typeface="Lato"/>
                <a:sym typeface="Lato"/>
              </a:rPr>
              <a:t>menor consumo de proteínas </a:t>
            </a:r>
            <a:r>
              <a:rPr lang="es-ES" sz="3200" dirty="0">
                <a:latin typeface="Verdana" panose="020B0604030504040204" pitchFamily="34" charset="0"/>
                <a:ea typeface="Verdana" panose="020B0604030504040204" pitchFamily="34" charset="0"/>
                <a:cs typeface="Lato"/>
                <a:sym typeface="Lato"/>
              </a:rPr>
              <a:t>y </a:t>
            </a:r>
            <a:r>
              <a:rPr lang="es-ES" sz="3200" b="1" dirty="0">
                <a:latin typeface="Verdana" panose="020B0604030504040204" pitchFamily="34" charset="0"/>
                <a:ea typeface="Verdana" panose="020B0604030504040204" pitchFamily="34" charset="0"/>
                <a:cs typeface="Lato"/>
                <a:sym typeface="Lato"/>
              </a:rPr>
              <a:t>nutrientes</a:t>
            </a:r>
            <a:r>
              <a:rPr lang="es-ES" sz="3200" dirty="0">
                <a:latin typeface="Verdana" panose="020B0604030504040204" pitchFamily="34" charset="0"/>
                <a:ea typeface="Verdana" panose="020B0604030504040204" pitchFamily="34" charset="0"/>
                <a:cs typeface="Lato"/>
                <a:sym typeface="Lato"/>
              </a:rPr>
              <a:t>.</a:t>
            </a:r>
          </a:p>
          <a:p>
            <a:pPr marL="269999" lvl="0" indent="-178899" algn="just" rtl="0">
              <a:lnSpc>
                <a:spcPct val="100000"/>
              </a:lnSpc>
              <a:spcBef>
                <a:spcPts val="0"/>
              </a:spcBef>
              <a:spcAft>
                <a:spcPts val="0"/>
              </a:spcAft>
              <a:buSzPts val="1400"/>
              <a:buFont typeface="Lato"/>
              <a:buChar char="●"/>
            </a:pPr>
            <a:r>
              <a:rPr lang="es-ES" sz="3200" dirty="0">
                <a:latin typeface="Verdana" panose="020B0604030504040204" pitchFamily="34" charset="0"/>
                <a:ea typeface="Verdana" panose="020B0604030504040204" pitchFamily="34" charset="0"/>
                <a:cs typeface="Lato"/>
                <a:sym typeface="Lato"/>
              </a:rPr>
              <a:t>Se relacionan con </a:t>
            </a:r>
            <a:r>
              <a:rPr lang="es-ES" sz="3200" b="1" dirty="0">
                <a:latin typeface="Verdana" panose="020B0604030504040204" pitchFamily="34" charset="0"/>
                <a:ea typeface="Verdana" panose="020B0604030504040204" pitchFamily="34" charset="0"/>
                <a:cs typeface="Lato"/>
                <a:sym typeface="Lato"/>
              </a:rPr>
              <a:t>sobrepeso, obesidad, cáncer, diabetes tipo 2, 	enfermedades cardiovasculares, etc.</a:t>
            </a:r>
          </a:p>
          <a:p>
            <a:pPr marL="269999" lvl="0" indent="-178899" algn="just" rtl="0">
              <a:lnSpc>
                <a:spcPct val="100000"/>
              </a:lnSpc>
              <a:spcBef>
                <a:spcPts val="0"/>
              </a:spcBef>
              <a:spcAft>
                <a:spcPts val="0"/>
              </a:spcAft>
              <a:buSzPts val="1400"/>
              <a:buFont typeface="Lato"/>
              <a:buChar char="●"/>
            </a:pPr>
            <a:r>
              <a:rPr lang="es-ES" sz="3200" dirty="0">
                <a:latin typeface="Verdana" panose="020B0604030504040204" pitchFamily="34" charset="0"/>
                <a:ea typeface="Verdana" panose="020B0604030504040204" pitchFamily="34" charset="0"/>
                <a:cs typeface="Lato"/>
                <a:sym typeface="Lato"/>
              </a:rPr>
              <a:t>Los </a:t>
            </a:r>
            <a:r>
              <a:rPr lang="es-ES" sz="3200" b="1" dirty="0">
                <a:latin typeface="Verdana" panose="020B0604030504040204" pitchFamily="34" charset="0"/>
                <a:ea typeface="Verdana" panose="020B0604030504040204" pitchFamily="34" charset="0"/>
                <a:cs typeface="Lato"/>
                <a:sym typeface="Lato"/>
              </a:rPr>
              <a:t>niños</a:t>
            </a:r>
            <a:r>
              <a:rPr lang="es-ES" sz="3200" dirty="0">
                <a:latin typeface="Verdana" panose="020B0604030504040204" pitchFamily="34" charset="0"/>
                <a:ea typeface="Verdana" panose="020B0604030504040204" pitchFamily="34" charset="0"/>
                <a:cs typeface="Lato"/>
                <a:sym typeface="Lato"/>
              </a:rPr>
              <a:t> corren </a:t>
            </a:r>
            <a:r>
              <a:rPr lang="es-ES" sz="3200" b="1" dirty="0">
                <a:latin typeface="Verdana" panose="020B0604030504040204" pitchFamily="34" charset="0"/>
                <a:ea typeface="Verdana" panose="020B0604030504040204" pitchFamily="34" charset="0"/>
                <a:cs typeface="Lato"/>
                <a:sym typeface="Lato"/>
              </a:rPr>
              <a:t>mayor riesgo de enfermedades del corazón, diabetes y asma</a:t>
            </a:r>
            <a:r>
              <a:rPr lang="es-ES" sz="3200" dirty="0">
                <a:latin typeface="Verdana" panose="020B0604030504040204" pitchFamily="34" charset="0"/>
                <a:ea typeface="Verdana" panose="020B0604030504040204" pitchFamily="34" charset="0"/>
                <a:cs typeface="Lato"/>
                <a:sym typeface="Lato"/>
              </a:rPr>
              <a:t>.</a:t>
            </a:r>
          </a:p>
          <a:p>
            <a:pPr marL="269999" lvl="0" indent="-178899" algn="just" rtl="0">
              <a:lnSpc>
                <a:spcPct val="100000"/>
              </a:lnSpc>
              <a:spcBef>
                <a:spcPts val="0"/>
              </a:spcBef>
              <a:spcAft>
                <a:spcPts val="0"/>
              </a:spcAft>
              <a:buSzPts val="1400"/>
              <a:buFont typeface="Lato"/>
              <a:buChar char="●"/>
            </a:pPr>
            <a:r>
              <a:rPr lang="es-ES" sz="3200" b="1" dirty="0">
                <a:latin typeface="Verdana" panose="020B0604030504040204" pitchFamily="34" charset="0"/>
                <a:ea typeface="Verdana" panose="020B0604030504040204" pitchFamily="34" charset="0"/>
                <a:cs typeface="Lato"/>
                <a:sym typeface="Lato"/>
              </a:rPr>
              <a:t>Impacta gravemente el ambiente </a:t>
            </a:r>
            <a:r>
              <a:rPr lang="es-ES" sz="3200" dirty="0">
                <a:latin typeface="Verdana" panose="020B0604030504040204" pitchFamily="34" charset="0"/>
                <a:ea typeface="Verdana" panose="020B0604030504040204" pitchFamily="34" charset="0"/>
                <a:cs typeface="Lato"/>
                <a:sym typeface="Lato"/>
              </a:rPr>
              <a:t>y es una f</a:t>
            </a:r>
            <a:r>
              <a:rPr lang="es-ES" sz="3200" b="1" dirty="0">
                <a:latin typeface="Verdana" panose="020B0604030504040204" pitchFamily="34" charset="0"/>
                <a:ea typeface="Verdana" panose="020B0604030504040204" pitchFamily="34" charset="0"/>
                <a:cs typeface="Lato"/>
                <a:sym typeface="Lato"/>
              </a:rPr>
              <a:t>uente de contaminación</a:t>
            </a:r>
            <a:endParaRPr lang="es-MX" sz="3200" dirty="0">
              <a:latin typeface="Verdana" panose="020B0604030504040204" pitchFamily="34" charset="0"/>
              <a:ea typeface="Verdana" panose="020B0604030504040204" pitchFamily="34" charset="0"/>
            </a:endParaRPr>
          </a:p>
        </p:txBody>
      </p:sp>
      <p:pic>
        <p:nvPicPr>
          <p:cNvPr id="4" name="Google Shape;1983;g2b7705471f7_0_16">
            <a:extLst>
              <a:ext uri="{FF2B5EF4-FFF2-40B4-BE49-F238E27FC236}">
                <a16:creationId xmlns:a16="http://schemas.microsoft.com/office/drawing/2014/main" id="{1B42B471-605E-407B-9151-8C69C117D5D1}"/>
              </a:ext>
            </a:extLst>
          </p:cNvPr>
          <p:cNvPicPr preferRelativeResize="0"/>
          <p:nvPr/>
        </p:nvPicPr>
        <p:blipFill rotWithShape="1">
          <a:blip r:embed="rId2">
            <a:alphaModFix/>
          </a:blip>
          <a:srcRect l="31436"/>
          <a:stretch/>
        </p:blipFill>
        <p:spPr>
          <a:xfrm>
            <a:off x="533400" y="2705100"/>
            <a:ext cx="3733800" cy="5334000"/>
          </a:xfrm>
          <a:prstGeom prst="roundRect">
            <a:avLst>
              <a:gd name="adj" fmla="val 16667"/>
            </a:avLst>
          </a:prstGeom>
          <a:noFill/>
          <a:ln>
            <a:noFill/>
          </a:ln>
        </p:spPr>
      </p:pic>
      <p:pic>
        <p:nvPicPr>
          <p:cNvPr id="5" name="Google Shape;1984;g2b7705471f7_0_16">
            <a:extLst>
              <a:ext uri="{FF2B5EF4-FFF2-40B4-BE49-F238E27FC236}">
                <a16:creationId xmlns:a16="http://schemas.microsoft.com/office/drawing/2014/main" id="{2251C4E7-9854-4649-A721-00D667985B56}"/>
              </a:ext>
            </a:extLst>
          </p:cNvPr>
          <p:cNvPicPr preferRelativeResize="0"/>
          <p:nvPr/>
        </p:nvPicPr>
        <p:blipFill rotWithShape="1">
          <a:blip r:embed="rId3">
            <a:alphaModFix/>
          </a:blip>
          <a:srcRect t="6097" b="14094"/>
          <a:stretch/>
        </p:blipFill>
        <p:spPr>
          <a:xfrm>
            <a:off x="11756122" y="7760767"/>
            <a:ext cx="5707050" cy="2333650"/>
          </a:xfrm>
          <a:prstGeom prst="roundRect">
            <a:avLst>
              <a:gd name="adj" fmla="val 16667"/>
            </a:avLst>
          </a:prstGeom>
          <a:noFill/>
          <a:ln>
            <a:noFill/>
          </a:ln>
        </p:spPr>
      </p:pic>
    </p:spTree>
    <p:extLst>
      <p:ext uri="{BB962C8B-B14F-4D97-AF65-F5344CB8AC3E}">
        <p14:creationId xmlns:p14="http://schemas.microsoft.com/office/powerpoint/2010/main" val="335457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a16="http://schemas.microsoft.com/office/drawing/2014/main" id="{66CFF391-0D86-3727-23DB-FE7F5C28CC8D}"/>
              </a:ext>
            </a:extLst>
          </p:cNvPr>
          <p:cNvSpPr>
            <a:spLocks noGrp="1"/>
          </p:cNvSpPr>
          <p:nvPr>
            <p:ph type="title"/>
          </p:nvPr>
        </p:nvSpPr>
        <p:spPr>
          <a:xfrm>
            <a:off x="1752600" y="800100"/>
            <a:ext cx="10962167" cy="1455677"/>
          </a:xfrm>
        </p:spPr>
        <p:txBody>
          <a:bodyPr>
            <a:normAutofit/>
          </a:bodyPr>
          <a:lstStyle/>
          <a:p>
            <a:r>
              <a:rPr lang="es-ES" sz="4400" dirty="0">
                <a:latin typeface="Verdana" panose="020B0604030504040204" pitchFamily="34" charset="0"/>
                <a:ea typeface="Verdana" panose="020B0604030504040204" pitchFamily="34" charset="0"/>
                <a:cs typeface="Verdana" panose="020B0604030504040204" pitchFamily="34" charset="0"/>
              </a:rPr>
              <a:t>Plato del bien comer saludable y sostenible</a:t>
            </a:r>
            <a:endParaRPr lang="es-MX" sz="4400" dirty="0">
              <a:latin typeface="Verdana" panose="020B0604030504040204" pitchFamily="34" charset="0"/>
              <a:ea typeface="Verdana" panose="020B0604030504040204" pitchFamily="34" charset="0"/>
              <a:cs typeface="Verdana" panose="020B0604030504040204" pitchFamily="34" charset="0"/>
            </a:endParaRPr>
          </a:p>
        </p:txBody>
      </p:sp>
      <p:pic>
        <p:nvPicPr>
          <p:cNvPr id="1026" name="Picture 2">
            <a:extLst>
              <a:ext uri="{FF2B5EF4-FFF2-40B4-BE49-F238E27FC236}">
                <a16:creationId xmlns:a16="http://schemas.microsoft.com/office/drawing/2014/main" id="{6520D610-01B5-42B2-9D95-8CF9BEA4D3E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4600" y="2857500"/>
            <a:ext cx="13695406" cy="6529370"/>
          </a:xfrm>
          <a:prstGeom prst="rect">
            <a:avLst/>
          </a:prstGeom>
          <a:noFill/>
          <a:extLst>
            <a:ext uri="{909E8E84-426E-40DD-AFC4-6F175D3DCCD1}">
              <a14:hiddenFill xmlns:a14="http://schemas.microsoft.com/office/drawing/2010/main">
                <a:solidFill>
                  <a:srgbClr val="FFFFFF"/>
                </a:solidFill>
              </a14:hiddenFill>
            </a:ext>
          </a:extLst>
        </p:spPr>
      </p:pic>
      <p:sp>
        <p:nvSpPr>
          <p:cNvPr id="7" name="CuadroTexto 6">
            <a:extLst>
              <a:ext uri="{FF2B5EF4-FFF2-40B4-BE49-F238E27FC236}">
                <a16:creationId xmlns:a16="http://schemas.microsoft.com/office/drawing/2014/main" id="{99293825-9391-4C41-86A0-0A103B1B4AB4}"/>
              </a:ext>
            </a:extLst>
          </p:cNvPr>
          <p:cNvSpPr txBox="1"/>
          <p:nvPr/>
        </p:nvSpPr>
        <p:spPr>
          <a:xfrm>
            <a:off x="11492145" y="9776936"/>
            <a:ext cx="7258050" cy="369332"/>
          </a:xfrm>
          <a:prstGeom prst="rect">
            <a:avLst/>
          </a:prstGeom>
          <a:noFill/>
        </p:spPr>
        <p:txBody>
          <a:bodyPr wrap="square">
            <a:spAutoFit/>
          </a:bodyPr>
          <a:lstStyle/>
          <a:p>
            <a:pPr algn="ctr" rtl="0"/>
            <a:r>
              <a:rPr lang="en" dirty="0"/>
              <a:t>Fuente: Guias alimentarias 2023 para la población mexicana</a:t>
            </a:r>
          </a:p>
        </p:txBody>
      </p:sp>
      <p:pic>
        <p:nvPicPr>
          <p:cNvPr id="4" name="Imagen 3"/>
          <p:cNvPicPr>
            <a:picLocks noChangeAspect="1"/>
          </p:cNvPicPr>
          <p:nvPr/>
        </p:nvPicPr>
        <p:blipFill>
          <a:blip r:embed="rId3"/>
          <a:stretch>
            <a:fillRect/>
          </a:stretch>
        </p:blipFill>
        <p:spPr>
          <a:xfrm>
            <a:off x="13639800" y="367229"/>
            <a:ext cx="4148734" cy="1507157"/>
          </a:xfrm>
          <a:prstGeom prst="rect">
            <a:avLst/>
          </a:prstGeom>
        </p:spPr>
      </p:pic>
    </p:spTree>
    <p:extLst>
      <p:ext uri="{BB962C8B-B14F-4D97-AF65-F5344CB8AC3E}">
        <p14:creationId xmlns:p14="http://schemas.microsoft.com/office/powerpoint/2010/main" val="138640702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D34F2A96-CEF0-48E3-BF98-6029AD5A0304}"/>
              </a:ext>
            </a:extLst>
          </p:cNvPr>
          <p:cNvPicPr>
            <a:picLocks noChangeAspect="1"/>
          </p:cNvPicPr>
          <p:nvPr/>
        </p:nvPicPr>
        <p:blipFill rotWithShape="1">
          <a:blip r:embed="rId2"/>
          <a:srcRect l="58561" t="32458" r="18624" b="26734"/>
          <a:stretch/>
        </p:blipFill>
        <p:spPr>
          <a:xfrm>
            <a:off x="2799809" y="2491155"/>
            <a:ext cx="6123374" cy="6105419"/>
          </a:xfrm>
          <a:prstGeom prst="rect">
            <a:avLst/>
          </a:prstGeom>
        </p:spPr>
      </p:pic>
      <p:sp>
        <p:nvSpPr>
          <p:cNvPr id="7" name="Título 2">
            <a:extLst>
              <a:ext uri="{FF2B5EF4-FFF2-40B4-BE49-F238E27FC236}">
                <a16:creationId xmlns:a16="http://schemas.microsoft.com/office/drawing/2014/main" id="{81A12530-A36A-45BC-953D-0CEF63D2E106}"/>
              </a:ext>
            </a:extLst>
          </p:cNvPr>
          <p:cNvSpPr txBox="1">
            <a:spLocks/>
          </p:cNvSpPr>
          <p:nvPr/>
        </p:nvSpPr>
        <p:spPr>
          <a:xfrm>
            <a:off x="1066800" y="524431"/>
            <a:ext cx="12118454" cy="1455677"/>
          </a:xfrm>
          <a:prstGeom prst="rect">
            <a:avLst/>
          </a:prstGeom>
          <a:effectLst/>
        </p:spPr>
        <p:txBody>
          <a:bodyPr vert="horz" lIns="137160" tIns="68580" rIns="137160" bIns="68580" rtlCol="0" anchor="b">
            <a:noAutofit/>
          </a:bodyPr>
          <a:lstStyle>
            <a:lvl1pPr algn="l" defTabSz="457189" rtl="0" eaLnBrk="1" latinLnBrk="0" hangingPunct="1">
              <a:spcBef>
                <a:spcPct val="0"/>
              </a:spcBef>
              <a:buNone/>
              <a:defRPr sz="4000" b="1" kern="1200">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S" sz="4400" dirty="0">
                <a:solidFill>
                  <a:schemeClr val="tx1"/>
                </a:solidFill>
                <a:latin typeface="Verdana" panose="020B0604030504040204" pitchFamily="34" charset="0"/>
                <a:ea typeface="Verdana" panose="020B0604030504040204" pitchFamily="34" charset="0"/>
                <a:cs typeface="Verdana" panose="020B0604030504040204" pitchFamily="34" charset="0"/>
              </a:rPr>
              <a:t>Plato del bien comer saludable y sostenible</a:t>
            </a:r>
            <a:endParaRPr lang="es-MX" sz="4400" dirty="0">
              <a:solidFill>
                <a:schemeClr val="tx1"/>
              </a:solidFill>
              <a:latin typeface="Verdana" panose="020B0604030504040204" pitchFamily="34" charset="0"/>
              <a:ea typeface="Verdana" panose="020B0604030504040204" pitchFamily="34" charset="0"/>
              <a:cs typeface="Verdana" panose="020B0604030504040204" pitchFamily="34" charset="0"/>
            </a:endParaRPr>
          </a:p>
        </p:txBody>
      </p:sp>
      <p:sp>
        <p:nvSpPr>
          <p:cNvPr id="9" name="CuadroTexto 8">
            <a:extLst>
              <a:ext uri="{FF2B5EF4-FFF2-40B4-BE49-F238E27FC236}">
                <a16:creationId xmlns:a16="http://schemas.microsoft.com/office/drawing/2014/main" id="{95FDE3C0-9F08-4636-8CBF-15644079CCCD}"/>
              </a:ext>
            </a:extLst>
          </p:cNvPr>
          <p:cNvSpPr txBox="1"/>
          <p:nvPr/>
        </p:nvSpPr>
        <p:spPr>
          <a:xfrm>
            <a:off x="9482604" y="2740370"/>
            <a:ext cx="7405300" cy="6740307"/>
          </a:xfrm>
          <a:prstGeom prst="rect">
            <a:avLst/>
          </a:prstGeom>
          <a:noFill/>
        </p:spPr>
        <p:txBody>
          <a:bodyPr wrap="square">
            <a:spAutoFit/>
          </a:bodyPr>
          <a:lstStyle/>
          <a:p>
            <a:pPr marL="514350" indent="-514350" algn="ctr" rtl="0">
              <a:buAutoNum type="arabicPeriod"/>
            </a:pPr>
            <a:r>
              <a:rPr lang="es-ES" sz="2800" dirty="0">
                <a:solidFill>
                  <a:srgbClr val="393346"/>
                </a:solidFill>
                <a:latin typeface="Verdana" panose="020B0604030504040204" pitchFamily="34" charset="0"/>
                <a:ea typeface="Verdana" panose="020B0604030504040204" pitchFamily="34" charset="0"/>
                <a:cs typeface="Verdana" panose="020B0604030504040204" pitchFamily="34" charset="0"/>
              </a:rPr>
              <a:t>Incluir </a:t>
            </a:r>
            <a:r>
              <a:rPr lang="es-ES" sz="2800" b="1" dirty="0">
                <a:solidFill>
                  <a:srgbClr val="393346"/>
                </a:solidFill>
                <a:latin typeface="Verdana" panose="020B0604030504040204" pitchFamily="34" charset="0"/>
                <a:ea typeface="Verdana" panose="020B0604030504040204" pitchFamily="34" charset="0"/>
                <a:cs typeface="Verdana" panose="020B0604030504040204" pitchFamily="34" charset="0"/>
              </a:rPr>
              <a:t>en cada tiempo de comida </a:t>
            </a:r>
            <a:r>
              <a:rPr lang="es-ES" sz="2800" dirty="0">
                <a:solidFill>
                  <a:srgbClr val="393346"/>
                </a:solidFill>
                <a:latin typeface="Verdana" panose="020B0604030504040204" pitchFamily="34" charset="0"/>
                <a:ea typeface="Verdana" panose="020B0604030504040204" pitchFamily="34" charset="0"/>
                <a:cs typeface="Verdana" panose="020B0604030504040204" pitchFamily="34" charset="0"/>
              </a:rPr>
              <a:t>al menos un alimento del Grupo 1 y 2 (grupo de verduras y frutas; y grupo de cereales y tubérculos). </a:t>
            </a:r>
          </a:p>
          <a:p>
            <a:pPr algn="ctr" rtl="0"/>
            <a:r>
              <a:rPr lang="es-ES" sz="2800" dirty="0">
                <a:solidFill>
                  <a:srgbClr val="393346"/>
                </a:solidFill>
                <a:latin typeface="Verdana" panose="020B0604030504040204" pitchFamily="34" charset="0"/>
                <a:ea typeface="Verdana" panose="020B0604030504040204" pitchFamily="34" charset="0"/>
                <a:cs typeface="Verdana" panose="020B0604030504040204" pitchFamily="34" charset="0"/>
              </a:rPr>
              <a:t/>
            </a:r>
            <a:br>
              <a:rPr lang="es-ES" sz="2800" dirty="0">
                <a:solidFill>
                  <a:srgbClr val="393346"/>
                </a:solidFill>
                <a:latin typeface="Verdana" panose="020B0604030504040204" pitchFamily="34" charset="0"/>
                <a:ea typeface="Verdana" panose="020B0604030504040204" pitchFamily="34" charset="0"/>
                <a:cs typeface="Verdana" panose="020B0604030504040204" pitchFamily="34" charset="0"/>
              </a:rPr>
            </a:br>
            <a:r>
              <a:rPr lang="es-ES" sz="2800" dirty="0">
                <a:solidFill>
                  <a:srgbClr val="393346"/>
                </a:solidFill>
                <a:latin typeface="Verdana" panose="020B0604030504040204" pitchFamily="34" charset="0"/>
                <a:ea typeface="Verdana" panose="020B0604030504040204" pitchFamily="34" charset="0"/>
                <a:cs typeface="Verdana" panose="020B0604030504040204" pitchFamily="34" charset="0"/>
              </a:rPr>
              <a:t>2. Incluir </a:t>
            </a:r>
            <a:r>
              <a:rPr lang="es-ES" sz="2800" b="1" dirty="0">
                <a:solidFill>
                  <a:srgbClr val="393346"/>
                </a:solidFill>
                <a:latin typeface="Verdana" panose="020B0604030504040204" pitchFamily="34" charset="0"/>
                <a:ea typeface="Verdana" panose="020B0604030504040204" pitchFamily="34" charset="0"/>
                <a:cs typeface="Verdana" panose="020B0604030504040204" pitchFamily="34" charset="0"/>
              </a:rPr>
              <a:t>todos los días </a:t>
            </a:r>
            <a:r>
              <a:rPr lang="es-ES" sz="2800" dirty="0">
                <a:solidFill>
                  <a:srgbClr val="393346"/>
                </a:solidFill>
                <a:latin typeface="Verdana" panose="020B0604030504040204" pitchFamily="34" charset="0"/>
                <a:ea typeface="Verdana" panose="020B0604030504040204" pitchFamily="34" charset="0"/>
                <a:cs typeface="Verdana" panose="020B0604030504040204" pitchFamily="34" charset="0"/>
              </a:rPr>
              <a:t>al menos un alimento del Grupo 3 y 5 (grupo de leguminosas; y aceites y grasa saludables). </a:t>
            </a:r>
          </a:p>
          <a:p>
            <a:pPr algn="ctr" rtl="0"/>
            <a:r>
              <a:rPr lang="es-ES" sz="2800" dirty="0">
                <a:solidFill>
                  <a:srgbClr val="393346"/>
                </a:solidFill>
                <a:latin typeface="Verdana" panose="020B0604030504040204" pitchFamily="34" charset="0"/>
                <a:ea typeface="Verdana" panose="020B0604030504040204" pitchFamily="34" charset="0"/>
                <a:cs typeface="Verdana" panose="020B0604030504040204" pitchFamily="34" charset="0"/>
              </a:rPr>
              <a:t/>
            </a:r>
            <a:br>
              <a:rPr lang="es-ES" sz="2800" dirty="0">
                <a:solidFill>
                  <a:srgbClr val="393346"/>
                </a:solidFill>
                <a:latin typeface="Verdana" panose="020B0604030504040204" pitchFamily="34" charset="0"/>
                <a:ea typeface="Verdana" panose="020B0604030504040204" pitchFamily="34" charset="0"/>
                <a:cs typeface="Verdana" panose="020B0604030504040204" pitchFamily="34" charset="0"/>
              </a:rPr>
            </a:br>
            <a:r>
              <a:rPr lang="es-ES" sz="2800" dirty="0">
                <a:solidFill>
                  <a:srgbClr val="393346"/>
                </a:solidFill>
                <a:latin typeface="Verdana" panose="020B0604030504040204" pitchFamily="34" charset="0"/>
                <a:ea typeface="Verdana" panose="020B0604030504040204" pitchFamily="34" charset="0"/>
                <a:cs typeface="Verdana" panose="020B0604030504040204" pitchFamily="34" charset="0"/>
              </a:rPr>
              <a:t>3. </a:t>
            </a:r>
            <a:r>
              <a:rPr lang="es-ES" sz="2800" b="1" dirty="0">
                <a:solidFill>
                  <a:srgbClr val="393346"/>
                </a:solidFill>
                <a:latin typeface="Verdana" panose="020B0604030504040204" pitchFamily="34" charset="0"/>
                <a:ea typeface="Verdana" panose="020B0604030504040204" pitchFamily="34" charset="0"/>
                <a:cs typeface="Verdana" panose="020B0604030504040204" pitchFamily="34" charset="0"/>
              </a:rPr>
              <a:t>Limitar el consumo </a:t>
            </a:r>
            <a:r>
              <a:rPr lang="es-ES" sz="2800" dirty="0">
                <a:solidFill>
                  <a:srgbClr val="393346"/>
                </a:solidFill>
                <a:latin typeface="Verdana" panose="020B0604030504040204" pitchFamily="34" charset="0"/>
                <a:ea typeface="Verdana" panose="020B0604030504040204" pitchFamily="34" charset="0"/>
                <a:cs typeface="Verdana" panose="020B0604030504040204" pitchFamily="34" charset="0"/>
              </a:rPr>
              <a:t>de alimentos del Grupo 4 (grupo de alimentos origen animal y a partir de los 5 años de edad </a:t>
            </a:r>
            <a:r>
              <a:rPr lang="es-ES" sz="2800" b="1" dirty="0">
                <a:solidFill>
                  <a:srgbClr val="393346"/>
                </a:solidFill>
                <a:latin typeface="Verdana" panose="020B0604030504040204" pitchFamily="34" charset="0"/>
                <a:ea typeface="Verdana" panose="020B0604030504040204" pitchFamily="34" charset="0"/>
                <a:cs typeface="Verdana" panose="020B0604030504040204" pitchFamily="34" charset="0"/>
              </a:rPr>
              <a:t>evitar consumirlos diariamente</a:t>
            </a:r>
            <a:r>
              <a:rPr lang="es-ES" sz="2800" dirty="0">
                <a:solidFill>
                  <a:srgbClr val="393346"/>
                </a:solidFill>
                <a:latin typeface="Verdana" panose="020B0604030504040204" pitchFamily="34" charset="0"/>
                <a:ea typeface="Verdana" panose="020B0604030504040204" pitchFamily="34" charset="0"/>
                <a:cs typeface="Verdana" panose="020B0604030504040204" pitchFamily="34" charset="0"/>
              </a:rPr>
              <a:t>). </a:t>
            </a:r>
            <a:endParaRPr lang="es-ES" sz="2000" b="0" dirty="0">
              <a:effectLst/>
              <a:latin typeface="Verdana" panose="020B0604030504040204" pitchFamily="34" charset="0"/>
              <a:ea typeface="Verdana" panose="020B0604030504040204" pitchFamily="34" charset="0"/>
              <a:cs typeface="Verdana" panose="020B0604030504040204" pitchFamily="34" charset="0"/>
            </a:endParaRPr>
          </a:p>
          <a:p>
            <a:r>
              <a:rPr lang="es-ES" sz="2000" dirty="0">
                <a:latin typeface="Verdana" panose="020B0604030504040204" pitchFamily="34" charset="0"/>
                <a:ea typeface="Verdana" panose="020B0604030504040204" pitchFamily="34" charset="0"/>
                <a:cs typeface="Verdana" panose="020B0604030504040204" pitchFamily="34" charset="0"/>
              </a:rPr>
              <a:t/>
            </a:r>
            <a:br>
              <a:rPr lang="es-ES" sz="2000" dirty="0">
                <a:latin typeface="Verdana" panose="020B0604030504040204" pitchFamily="34" charset="0"/>
                <a:ea typeface="Verdana" panose="020B0604030504040204" pitchFamily="34" charset="0"/>
                <a:cs typeface="Verdana" panose="020B0604030504040204" pitchFamily="34" charset="0"/>
              </a:rPr>
            </a:br>
            <a:endParaRPr lang="es-MX" sz="2000" dirty="0">
              <a:latin typeface="Verdana" panose="020B0604030504040204" pitchFamily="34" charset="0"/>
              <a:ea typeface="Verdana" panose="020B0604030504040204" pitchFamily="34" charset="0"/>
              <a:cs typeface="Verdana" panose="020B0604030504040204" pitchFamily="34" charset="0"/>
            </a:endParaRPr>
          </a:p>
        </p:txBody>
      </p:sp>
      <p:sp>
        <p:nvSpPr>
          <p:cNvPr id="10" name="CuadroTexto 9">
            <a:extLst>
              <a:ext uri="{FF2B5EF4-FFF2-40B4-BE49-F238E27FC236}">
                <a16:creationId xmlns:a16="http://schemas.microsoft.com/office/drawing/2014/main" id="{60A94671-C7F5-47AF-A2B4-80813EC0E4A9}"/>
              </a:ext>
            </a:extLst>
          </p:cNvPr>
          <p:cNvSpPr txBox="1"/>
          <p:nvPr/>
        </p:nvSpPr>
        <p:spPr>
          <a:xfrm>
            <a:off x="7717269" y="2835113"/>
            <a:ext cx="889659" cy="784830"/>
          </a:xfrm>
          <a:prstGeom prst="rect">
            <a:avLst/>
          </a:prstGeom>
          <a:noFill/>
        </p:spPr>
        <p:txBody>
          <a:bodyPr wrap="square" rtlCol="0">
            <a:spAutoFit/>
          </a:bodyPr>
          <a:lstStyle/>
          <a:p>
            <a:r>
              <a:rPr lang="es-ES" sz="4500" b="1" dirty="0">
                <a:effectLst>
                  <a:outerShdw blurRad="38100" dist="38100" dir="2700000" algn="tl">
                    <a:srgbClr val="000000">
                      <a:alpha val="43137"/>
                    </a:srgbClr>
                  </a:outerShdw>
                </a:effectLst>
                <a:latin typeface="Lato" panose="020F0502020204030203" pitchFamily="34" charset="0"/>
                <a:ea typeface="Lato" panose="020F0502020204030203" pitchFamily="34" charset="0"/>
                <a:cs typeface="Lato" panose="020F0502020204030203" pitchFamily="34" charset="0"/>
              </a:rPr>
              <a:t>1</a:t>
            </a:r>
            <a:endParaRPr lang="es-MX" sz="4500" b="1" dirty="0">
              <a:effectLst>
                <a:outerShdw blurRad="38100" dist="38100" dir="2700000" algn="tl">
                  <a:srgbClr val="000000">
                    <a:alpha val="43137"/>
                  </a:srgbClr>
                </a:outerShdw>
              </a:effectLst>
              <a:latin typeface="Lato" panose="020F0502020204030203" pitchFamily="34" charset="0"/>
              <a:ea typeface="Lato" panose="020F0502020204030203" pitchFamily="34" charset="0"/>
              <a:cs typeface="Lato" panose="020F0502020204030203" pitchFamily="34" charset="0"/>
            </a:endParaRPr>
          </a:p>
        </p:txBody>
      </p:sp>
      <p:sp>
        <p:nvSpPr>
          <p:cNvPr id="11" name="CuadroTexto 10">
            <a:extLst>
              <a:ext uri="{FF2B5EF4-FFF2-40B4-BE49-F238E27FC236}">
                <a16:creationId xmlns:a16="http://schemas.microsoft.com/office/drawing/2014/main" id="{DC560377-1A32-4552-AB4F-9B09B63E346D}"/>
              </a:ext>
            </a:extLst>
          </p:cNvPr>
          <p:cNvSpPr txBox="1"/>
          <p:nvPr/>
        </p:nvSpPr>
        <p:spPr>
          <a:xfrm>
            <a:off x="8162099" y="6780402"/>
            <a:ext cx="889659" cy="784830"/>
          </a:xfrm>
          <a:prstGeom prst="rect">
            <a:avLst/>
          </a:prstGeom>
          <a:noFill/>
        </p:spPr>
        <p:txBody>
          <a:bodyPr wrap="square" rtlCol="0">
            <a:spAutoFit/>
          </a:bodyPr>
          <a:lstStyle/>
          <a:p>
            <a:r>
              <a:rPr lang="es-ES" sz="4500" b="1" dirty="0">
                <a:effectLst>
                  <a:outerShdw blurRad="38100" dist="38100" dir="2700000" algn="tl">
                    <a:srgbClr val="000000">
                      <a:alpha val="43137"/>
                    </a:srgbClr>
                  </a:outerShdw>
                </a:effectLst>
                <a:latin typeface="Lato" panose="020F0502020204030203" pitchFamily="34" charset="0"/>
                <a:ea typeface="Lato" panose="020F0502020204030203" pitchFamily="34" charset="0"/>
                <a:cs typeface="Lato" panose="020F0502020204030203" pitchFamily="34" charset="0"/>
              </a:rPr>
              <a:t>2</a:t>
            </a:r>
            <a:endParaRPr lang="es-MX" sz="4500" b="1" dirty="0">
              <a:effectLst>
                <a:outerShdw blurRad="38100" dist="38100" dir="2700000" algn="tl">
                  <a:srgbClr val="000000">
                    <a:alpha val="43137"/>
                  </a:srgbClr>
                </a:outerShdw>
              </a:effectLst>
              <a:latin typeface="Lato" panose="020F0502020204030203" pitchFamily="34" charset="0"/>
              <a:ea typeface="Lato" panose="020F0502020204030203" pitchFamily="34" charset="0"/>
              <a:cs typeface="Lato" panose="020F0502020204030203" pitchFamily="34" charset="0"/>
            </a:endParaRPr>
          </a:p>
        </p:txBody>
      </p:sp>
      <p:sp>
        <p:nvSpPr>
          <p:cNvPr id="12" name="CuadroTexto 11">
            <a:extLst>
              <a:ext uri="{FF2B5EF4-FFF2-40B4-BE49-F238E27FC236}">
                <a16:creationId xmlns:a16="http://schemas.microsoft.com/office/drawing/2014/main" id="{2DD3CFE5-A08F-465D-9276-98C843B88251}"/>
              </a:ext>
            </a:extLst>
          </p:cNvPr>
          <p:cNvSpPr txBox="1"/>
          <p:nvPr/>
        </p:nvSpPr>
        <p:spPr>
          <a:xfrm>
            <a:off x="4648200" y="8579739"/>
            <a:ext cx="889659" cy="784830"/>
          </a:xfrm>
          <a:prstGeom prst="rect">
            <a:avLst/>
          </a:prstGeom>
          <a:noFill/>
        </p:spPr>
        <p:txBody>
          <a:bodyPr wrap="square" rtlCol="0">
            <a:spAutoFit/>
          </a:bodyPr>
          <a:lstStyle/>
          <a:p>
            <a:r>
              <a:rPr lang="es-ES" sz="4500" b="1" dirty="0">
                <a:effectLst>
                  <a:outerShdw blurRad="38100" dist="38100" dir="2700000" algn="tl">
                    <a:srgbClr val="000000">
                      <a:alpha val="43137"/>
                    </a:srgbClr>
                  </a:outerShdw>
                </a:effectLst>
                <a:latin typeface="Lato" panose="020F0502020204030203" pitchFamily="34" charset="0"/>
                <a:ea typeface="Lato" panose="020F0502020204030203" pitchFamily="34" charset="0"/>
                <a:cs typeface="Lato" panose="020F0502020204030203" pitchFamily="34" charset="0"/>
              </a:rPr>
              <a:t>3</a:t>
            </a:r>
            <a:endParaRPr lang="es-MX" sz="4500" b="1" dirty="0">
              <a:effectLst>
                <a:outerShdw blurRad="38100" dist="38100" dir="2700000" algn="tl">
                  <a:srgbClr val="000000">
                    <a:alpha val="43137"/>
                  </a:srgbClr>
                </a:outerShdw>
              </a:effectLst>
              <a:latin typeface="Lato" panose="020F0502020204030203" pitchFamily="34" charset="0"/>
              <a:ea typeface="Lato" panose="020F0502020204030203" pitchFamily="34" charset="0"/>
              <a:cs typeface="Lato" panose="020F0502020204030203" pitchFamily="34" charset="0"/>
            </a:endParaRPr>
          </a:p>
        </p:txBody>
      </p:sp>
      <p:sp>
        <p:nvSpPr>
          <p:cNvPr id="13" name="CuadroTexto 12">
            <a:extLst>
              <a:ext uri="{FF2B5EF4-FFF2-40B4-BE49-F238E27FC236}">
                <a16:creationId xmlns:a16="http://schemas.microsoft.com/office/drawing/2014/main" id="{669C89F1-99A5-42E2-A28C-8C2B53537574}"/>
              </a:ext>
            </a:extLst>
          </p:cNvPr>
          <p:cNvSpPr txBox="1"/>
          <p:nvPr/>
        </p:nvSpPr>
        <p:spPr>
          <a:xfrm>
            <a:off x="3021771" y="7130457"/>
            <a:ext cx="889659" cy="784830"/>
          </a:xfrm>
          <a:prstGeom prst="rect">
            <a:avLst/>
          </a:prstGeom>
          <a:noFill/>
        </p:spPr>
        <p:txBody>
          <a:bodyPr wrap="square" rtlCol="0">
            <a:spAutoFit/>
          </a:bodyPr>
          <a:lstStyle/>
          <a:p>
            <a:r>
              <a:rPr lang="es-ES" sz="4500" b="1" dirty="0">
                <a:effectLst>
                  <a:outerShdw blurRad="38100" dist="38100" dir="2700000" algn="tl">
                    <a:srgbClr val="000000">
                      <a:alpha val="43137"/>
                    </a:srgbClr>
                  </a:outerShdw>
                </a:effectLst>
                <a:latin typeface="Lato" panose="020F0502020204030203" pitchFamily="34" charset="0"/>
                <a:ea typeface="Lato" panose="020F0502020204030203" pitchFamily="34" charset="0"/>
                <a:cs typeface="Lato" panose="020F0502020204030203" pitchFamily="34" charset="0"/>
              </a:rPr>
              <a:t>4</a:t>
            </a:r>
            <a:endParaRPr lang="es-MX" sz="4500" b="1" dirty="0">
              <a:effectLst>
                <a:outerShdw blurRad="38100" dist="38100" dir="2700000" algn="tl">
                  <a:srgbClr val="000000">
                    <a:alpha val="43137"/>
                  </a:srgbClr>
                </a:outerShdw>
              </a:effectLst>
              <a:latin typeface="Lato" panose="020F0502020204030203" pitchFamily="34" charset="0"/>
              <a:ea typeface="Lato" panose="020F0502020204030203" pitchFamily="34" charset="0"/>
              <a:cs typeface="Lato" panose="020F0502020204030203" pitchFamily="34" charset="0"/>
            </a:endParaRPr>
          </a:p>
        </p:txBody>
      </p:sp>
      <p:sp>
        <p:nvSpPr>
          <p:cNvPr id="14" name="CuadroTexto 13">
            <a:extLst>
              <a:ext uri="{FF2B5EF4-FFF2-40B4-BE49-F238E27FC236}">
                <a16:creationId xmlns:a16="http://schemas.microsoft.com/office/drawing/2014/main" id="{78A6605B-F043-4B38-AA48-247043AD7EFD}"/>
              </a:ext>
            </a:extLst>
          </p:cNvPr>
          <p:cNvSpPr txBox="1"/>
          <p:nvPr/>
        </p:nvSpPr>
        <p:spPr>
          <a:xfrm>
            <a:off x="2365613" y="5543865"/>
            <a:ext cx="889659" cy="784830"/>
          </a:xfrm>
          <a:prstGeom prst="rect">
            <a:avLst/>
          </a:prstGeom>
          <a:noFill/>
        </p:spPr>
        <p:txBody>
          <a:bodyPr wrap="square" rtlCol="0">
            <a:spAutoFit/>
          </a:bodyPr>
          <a:lstStyle/>
          <a:p>
            <a:r>
              <a:rPr lang="es-ES" sz="4500" b="1" dirty="0">
                <a:effectLst>
                  <a:outerShdw blurRad="38100" dist="38100" dir="2700000" algn="tl">
                    <a:srgbClr val="000000">
                      <a:alpha val="43137"/>
                    </a:srgbClr>
                  </a:outerShdw>
                </a:effectLst>
                <a:latin typeface="Lato" panose="020F0502020204030203" pitchFamily="34" charset="0"/>
                <a:ea typeface="Lato" panose="020F0502020204030203" pitchFamily="34" charset="0"/>
                <a:cs typeface="Lato" panose="020F0502020204030203" pitchFamily="34" charset="0"/>
              </a:rPr>
              <a:t>5</a:t>
            </a:r>
            <a:endParaRPr lang="es-MX" sz="4500" b="1" dirty="0">
              <a:effectLst>
                <a:outerShdw blurRad="38100" dist="38100" dir="2700000" algn="tl">
                  <a:srgbClr val="000000">
                    <a:alpha val="43137"/>
                  </a:srgbClr>
                </a:outerShdw>
              </a:effectLst>
              <a:latin typeface="Lato" panose="020F0502020204030203" pitchFamily="34" charset="0"/>
              <a:ea typeface="Lato" panose="020F0502020204030203" pitchFamily="34" charset="0"/>
              <a:cs typeface="Lato" panose="020F0502020204030203" pitchFamily="34" charset="0"/>
            </a:endParaRPr>
          </a:p>
        </p:txBody>
      </p:sp>
      <p:sp>
        <p:nvSpPr>
          <p:cNvPr id="15" name="CuadroTexto 14">
            <a:extLst>
              <a:ext uri="{FF2B5EF4-FFF2-40B4-BE49-F238E27FC236}">
                <a16:creationId xmlns:a16="http://schemas.microsoft.com/office/drawing/2014/main" id="{C2E542B8-43BC-4A9F-9BA5-979383EA81A5}"/>
              </a:ext>
            </a:extLst>
          </p:cNvPr>
          <p:cNvSpPr txBox="1"/>
          <p:nvPr/>
        </p:nvSpPr>
        <p:spPr>
          <a:xfrm>
            <a:off x="11492145" y="9776936"/>
            <a:ext cx="7258050" cy="369332"/>
          </a:xfrm>
          <a:prstGeom prst="rect">
            <a:avLst/>
          </a:prstGeom>
          <a:noFill/>
        </p:spPr>
        <p:txBody>
          <a:bodyPr wrap="square">
            <a:spAutoFit/>
          </a:bodyPr>
          <a:lstStyle/>
          <a:p>
            <a:pPr algn="ctr" rtl="0"/>
            <a:r>
              <a:rPr lang="en" dirty="0"/>
              <a:t>Fuente: Guias alimentarias 2023 para la población mexicana</a:t>
            </a:r>
          </a:p>
        </p:txBody>
      </p:sp>
      <p:pic>
        <p:nvPicPr>
          <p:cNvPr id="2" name="Imagen 1"/>
          <p:cNvPicPr>
            <a:picLocks noChangeAspect="1"/>
          </p:cNvPicPr>
          <p:nvPr/>
        </p:nvPicPr>
        <p:blipFill>
          <a:blip r:embed="rId3"/>
          <a:stretch>
            <a:fillRect/>
          </a:stretch>
        </p:blipFill>
        <p:spPr>
          <a:xfrm>
            <a:off x="13944600" y="203701"/>
            <a:ext cx="4145639" cy="1505843"/>
          </a:xfrm>
          <a:prstGeom prst="rect">
            <a:avLst/>
          </a:prstGeom>
        </p:spPr>
      </p:pic>
    </p:spTree>
    <p:extLst>
      <p:ext uri="{BB962C8B-B14F-4D97-AF65-F5344CB8AC3E}">
        <p14:creationId xmlns:p14="http://schemas.microsoft.com/office/powerpoint/2010/main" val="177395556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F6CE0A6D-1C86-4399-86EB-52975855A0AD}"/>
              </a:ext>
            </a:extLst>
          </p:cNvPr>
          <p:cNvPicPr>
            <a:picLocks noChangeAspect="1"/>
          </p:cNvPicPr>
          <p:nvPr/>
        </p:nvPicPr>
        <p:blipFill rotWithShape="1">
          <a:blip r:embed="rId2"/>
          <a:srcRect l="32475" t="5177" r="32282" b="8221"/>
          <a:stretch/>
        </p:blipFill>
        <p:spPr>
          <a:xfrm>
            <a:off x="762000" y="286258"/>
            <a:ext cx="10515600" cy="9675344"/>
          </a:xfrm>
          <a:prstGeom prst="rect">
            <a:avLst/>
          </a:prstGeom>
        </p:spPr>
      </p:pic>
      <p:sp>
        <p:nvSpPr>
          <p:cNvPr id="6" name="CuadroTexto 5">
            <a:extLst>
              <a:ext uri="{FF2B5EF4-FFF2-40B4-BE49-F238E27FC236}">
                <a16:creationId xmlns:a16="http://schemas.microsoft.com/office/drawing/2014/main" id="{406FF84F-57AE-47B8-905A-71F5C5C239B7}"/>
              </a:ext>
            </a:extLst>
          </p:cNvPr>
          <p:cNvSpPr txBox="1"/>
          <p:nvPr/>
        </p:nvSpPr>
        <p:spPr>
          <a:xfrm>
            <a:off x="11658600" y="3924300"/>
            <a:ext cx="6195134" cy="707886"/>
          </a:xfrm>
          <a:prstGeom prst="rect">
            <a:avLst/>
          </a:prstGeom>
          <a:noFill/>
        </p:spPr>
        <p:txBody>
          <a:bodyPr wrap="square">
            <a:spAutoFit/>
          </a:bodyPr>
          <a:lstStyle/>
          <a:p>
            <a:r>
              <a:rPr lang="es-MX" sz="2000" dirty="0">
                <a:latin typeface="Verdana" panose="020B0604030504040204" pitchFamily="34" charset="0"/>
                <a:ea typeface="Verdana" panose="020B0604030504040204" pitchFamily="34" charset="0"/>
                <a:cs typeface="Verdana" panose="020B0604030504040204" pitchFamily="34" charset="0"/>
                <a:hlinkClick r:id="rId3">
                  <a:extLst>
                    <a:ext uri="{A12FA001-AC4F-418D-AE19-62706E023703}">
                      <ahyp:hlinkClr xmlns:ahyp="http://schemas.microsoft.com/office/drawing/2018/hyperlinkcolor" xmlns="" val="tx"/>
                    </a:ext>
                  </a:extLst>
                </a:hlinkClick>
              </a:rPr>
              <a:t>Gui_as_Alimentarias_2023_para_la_poblacio_n_mexicana.pdf</a:t>
            </a:r>
            <a:endParaRPr lang="es-MX" sz="2000" dirty="0">
              <a:latin typeface="Verdana" panose="020B0604030504040204" pitchFamily="34" charset="0"/>
              <a:ea typeface="Verdana" panose="020B0604030504040204" pitchFamily="34" charset="0"/>
              <a:cs typeface="Verdana" panose="020B0604030504040204" pitchFamily="34" charset="0"/>
            </a:endParaRPr>
          </a:p>
        </p:txBody>
      </p:sp>
      <p:sp>
        <p:nvSpPr>
          <p:cNvPr id="9" name="CuadroTexto 8">
            <a:extLst>
              <a:ext uri="{FF2B5EF4-FFF2-40B4-BE49-F238E27FC236}">
                <a16:creationId xmlns:a16="http://schemas.microsoft.com/office/drawing/2014/main" id="{2C786F0C-08E0-4AD6-AC54-B06C0AE310B1}"/>
              </a:ext>
            </a:extLst>
          </p:cNvPr>
          <p:cNvSpPr txBox="1"/>
          <p:nvPr/>
        </p:nvSpPr>
        <p:spPr>
          <a:xfrm>
            <a:off x="11492145" y="9776936"/>
            <a:ext cx="7258050" cy="369332"/>
          </a:xfrm>
          <a:prstGeom prst="rect">
            <a:avLst/>
          </a:prstGeom>
          <a:noFill/>
        </p:spPr>
        <p:txBody>
          <a:bodyPr wrap="square">
            <a:spAutoFit/>
          </a:bodyPr>
          <a:lstStyle/>
          <a:p>
            <a:pPr algn="ctr" rtl="0"/>
            <a:r>
              <a:rPr lang="en" dirty="0"/>
              <a:t>Fuente: Guias alimentarias 2023 para la población mexicana</a:t>
            </a:r>
          </a:p>
        </p:txBody>
      </p:sp>
      <p:pic>
        <p:nvPicPr>
          <p:cNvPr id="2" name="Imagen 1"/>
          <p:cNvPicPr>
            <a:picLocks noChangeAspect="1"/>
          </p:cNvPicPr>
          <p:nvPr/>
        </p:nvPicPr>
        <p:blipFill>
          <a:blip r:embed="rId4"/>
          <a:stretch>
            <a:fillRect/>
          </a:stretch>
        </p:blipFill>
        <p:spPr>
          <a:xfrm>
            <a:off x="13048350" y="311999"/>
            <a:ext cx="4145639" cy="1505843"/>
          </a:xfrm>
          <a:prstGeom prst="rect">
            <a:avLst/>
          </a:prstGeom>
        </p:spPr>
      </p:pic>
    </p:spTree>
    <p:extLst>
      <p:ext uri="{BB962C8B-B14F-4D97-AF65-F5344CB8AC3E}">
        <p14:creationId xmlns:p14="http://schemas.microsoft.com/office/powerpoint/2010/main" val="9455130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a16="http://schemas.microsoft.com/office/drawing/2014/main" id="{D2870274-621D-4650-E71F-FA545DB1F4B1}"/>
              </a:ext>
            </a:extLst>
          </p:cNvPr>
          <p:cNvSpPr>
            <a:spLocks noGrp="1"/>
          </p:cNvSpPr>
          <p:nvPr>
            <p:ph type="title"/>
          </p:nvPr>
        </p:nvSpPr>
        <p:spPr>
          <a:xfrm>
            <a:off x="1626781" y="486912"/>
            <a:ext cx="5872548" cy="823913"/>
          </a:xfrm>
        </p:spPr>
        <p:txBody>
          <a:bodyPr>
            <a:normAutofit/>
          </a:bodyPr>
          <a:lstStyle/>
          <a:p>
            <a:r>
              <a:rPr lang="es-MX" sz="4000" dirty="0">
                <a:latin typeface="Verdana" panose="020B0604030504040204" pitchFamily="34" charset="0"/>
                <a:ea typeface="Verdana" panose="020B0604030504040204" pitchFamily="34" charset="0"/>
                <a:cs typeface="Verdana" panose="020B0604030504040204" pitchFamily="34" charset="0"/>
              </a:rPr>
              <a:t>Recomendaciones</a:t>
            </a:r>
            <a:endParaRPr lang="es-MX" dirty="0">
              <a:latin typeface="Verdana" panose="020B0604030504040204" pitchFamily="34" charset="0"/>
              <a:ea typeface="Verdana" panose="020B0604030504040204" pitchFamily="34" charset="0"/>
              <a:cs typeface="Verdana" panose="020B0604030504040204" pitchFamily="34" charset="0"/>
            </a:endParaRPr>
          </a:p>
        </p:txBody>
      </p:sp>
      <p:graphicFrame>
        <p:nvGraphicFramePr>
          <p:cNvPr id="2" name="Tabla 3">
            <a:extLst>
              <a:ext uri="{FF2B5EF4-FFF2-40B4-BE49-F238E27FC236}">
                <a16:creationId xmlns:a16="http://schemas.microsoft.com/office/drawing/2014/main" id="{BFA9ADB1-FC32-44A4-8A40-6FED211C3FAC}"/>
              </a:ext>
            </a:extLst>
          </p:cNvPr>
          <p:cNvGraphicFramePr>
            <a:graphicFrameLocks noGrp="1"/>
          </p:cNvGraphicFramePr>
          <p:nvPr>
            <p:extLst>
              <p:ext uri="{D42A27DB-BD31-4B8C-83A1-F6EECF244321}">
                <p14:modId xmlns:p14="http://schemas.microsoft.com/office/powerpoint/2010/main" val="2074923270"/>
              </p:ext>
            </p:extLst>
          </p:nvPr>
        </p:nvGraphicFramePr>
        <p:xfrm>
          <a:off x="1196547" y="1423709"/>
          <a:ext cx="12877800" cy="8030425"/>
        </p:xfrm>
        <a:graphic>
          <a:graphicData uri="http://schemas.openxmlformats.org/drawingml/2006/table">
            <a:tbl>
              <a:tblPr firstRow="1" bandRow="1">
                <a:tableStyleId>{8A107856-5554-42FB-B03E-39F5DBC370BA}</a:tableStyleId>
              </a:tblPr>
              <a:tblGrid>
                <a:gridCol w="6438900">
                  <a:extLst>
                    <a:ext uri="{9D8B030D-6E8A-4147-A177-3AD203B41FA5}">
                      <a16:colId xmlns:a16="http://schemas.microsoft.com/office/drawing/2014/main" val="3598137146"/>
                    </a:ext>
                  </a:extLst>
                </a:gridCol>
                <a:gridCol w="6438900">
                  <a:extLst>
                    <a:ext uri="{9D8B030D-6E8A-4147-A177-3AD203B41FA5}">
                      <a16:colId xmlns:a16="http://schemas.microsoft.com/office/drawing/2014/main" val="2685897137"/>
                    </a:ext>
                  </a:extLst>
                </a:gridCol>
              </a:tblGrid>
              <a:tr h="876978">
                <a:tc>
                  <a:txBody>
                    <a:bodyPr/>
                    <a:lstStyle/>
                    <a:p>
                      <a:r>
                        <a:rPr lang="es-ES" sz="1800" b="0" dirty="0">
                          <a:latin typeface="Verdana" panose="020B0604030504040204" pitchFamily="34" charset="0"/>
                          <a:ea typeface="Verdana" panose="020B0604030504040204" pitchFamily="34" charset="0"/>
                          <a:cs typeface="Verdana" panose="020B0604030504040204" pitchFamily="34" charset="0"/>
                        </a:rPr>
                        <a:t>1. Se deberá privilegiar los ingredientes naturales o mínimamente procesados, de la localidad o la región</a:t>
                      </a:r>
                      <a:endParaRPr lang="es-MX" sz="1800" b="0" dirty="0">
                        <a:latin typeface="Verdana" panose="020B0604030504040204" pitchFamily="34" charset="0"/>
                        <a:ea typeface="Verdana" panose="020B0604030504040204" pitchFamily="34" charset="0"/>
                        <a:cs typeface="Verdana" panose="020B0604030504040204" pitchFamily="34" charset="0"/>
                      </a:endParaRPr>
                    </a:p>
                  </a:txBody>
                  <a:tcPr marL="137160" marR="137160" marT="68580" marB="68580"/>
                </a:tc>
                <a:tc>
                  <a:txBody>
                    <a:bodyPr/>
                    <a:lstStyle/>
                    <a:p>
                      <a:r>
                        <a:rPr lang="es-ES" sz="1800" b="0" dirty="0">
                          <a:latin typeface="Verdana" panose="020B0604030504040204" pitchFamily="34" charset="0"/>
                          <a:ea typeface="Verdana" panose="020B0604030504040204" pitchFamily="34" charset="0"/>
                          <a:cs typeface="Verdana" panose="020B0604030504040204" pitchFamily="34" charset="0"/>
                        </a:rPr>
                        <a:t>Frutas y verduras de temporada,  productos de la región</a:t>
                      </a:r>
                      <a:endParaRPr lang="es-MX" sz="1800" b="0" dirty="0">
                        <a:latin typeface="Verdana" panose="020B0604030504040204" pitchFamily="34" charset="0"/>
                        <a:ea typeface="Verdana" panose="020B0604030504040204" pitchFamily="34" charset="0"/>
                        <a:cs typeface="Verdana" panose="020B0604030504040204" pitchFamily="34" charset="0"/>
                      </a:endParaRPr>
                    </a:p>
                  </a:txBody>
                  <a:tcPr marL="137160" marR="137160" marT="68580" marB="68580"/>
                </a:tc>
                <a:extLst>
                  <a:ext uri="{0D108BD9-81ED-4DB2-BD59-A6C34878D82A}">
                    <a16:rowId xmlns:a16="http://schemas.microsoft.com/office/drawing/2014/main" val="2497316772"/>
                  </a:ext>
                </a:extLst>
              </a:tr>
              <a:tr h="1452720">
                <a:tc>
                  <a:txBody>
                    <a:bodyPr/>
                    <a:lstStyle/>
                    <a:p>
                      <a:r>
                        <a:rPr lang="es-ES" sz="1800" b="0" dirty="0">
                          <a:latin typeface="Verdana" panose="020B0604030504040204" pitchFamily="34" charset="0"/>
                          <a:ea typeface="Verdana" panose="020B0604030504040204" pitchFamily="34" charset="0"/>
                          <a:cs typeface="Verdana" panose="020B0604030504040204" pitchFamily="34" charset="0"/>
                        </a:rPr>
                        <a:t>2. </a:t>
                      </a:r>
                      <a:r>
                        <a:rPr lang="es-ES" sz="1800" b="1" dirty="0">
                          <a:latin typeface="Verdana" panose="020B0604030504040204" pitchFamily="34" charset="0"/>
                          <a:ea typeface="Verdana" panose="020B0604030504040204" pitchFamily="34" charset="0"/>
                          <a:cs typeface="Verdana" panose="020B0604030504040204" pitchFamily="34" charset="0"/>
                        </a:rPr>
                        <a:t>No se recomienda incluir verduras y frutas enlatadas, deshidratadas</a:t>
                      </a:r>
                      <a:r>
                        <a:rPr lang="es-ES" sz="1800" b="0" dirty="0">
                          <a:latin typeface="Verdana" panose="020B0604030504040204" pitchFamily="34" charset="0"/>
                          <a:ea typeface="Verdana" panose="020B0604030504040204" pitchFamily="34" charset="0"/>
                          <a:cs typeface="Verdana" panose="020B0604030504040204" pitchFamily="34" charset="0"/>
                        </a:rPr>
                        <a:t> </a:t>
                      </a:r>
                      <a:r>
                        <a:rPr lang="es-ES" sz="1800" b="1" dirty="0">
                          <a:latin typeface="Verdana" panose="020B0604030504040204" pitchFamily="34" charset="0"/>
                          <a:ea typeface="Verdana" panose="020B0604030504040204" pitchFamily="34" charset="0"/>
                          <a:cs typeface="Verdana" panose="020B0604030504040204" pitchFamily="34" charset="0"/>
                        </a:rPr>
                        <a:t>con azúcar</a:t>
                      </a:r>
                      <a:r>
                        <a:rPr lang="es-ES" sz="1800" b="0" dirty="0">
                          <a:latin typeface="Verdana" panose="020B0604030504040204" pitchFamily="34" charset="0"/>
                          <a:ea typeface="Verdana" panose="020B0604030504040204" pitchFamily="34" charset="0"/>
                          <a:cs typeface="Verdana" panose="020B0604030504040204" pitchFamily="34" charset="0"/>
                        </a:rPr>
                        <a:t>, almíbar, garapiñadas, en conserva, fritas y adicionadas con sal o azúcar</a:t>
                      </a:r>
                      <a:endParaRPr lang="es-MX" sz="1800" b="0" dirty="0">
                        <a:latin typeface="Verdana" panose="020B0604030504040204" pitchFamily="34" charset="0"/>
                        <a:ea typeface="Verdana" panose="020B0604030504040204" pitchFamily="34" charset="0"/>
                        <a:cs typeface="Verdana" panose="020B0604030504040204" pitchFamily="34" charset="0"/>
                      </a:endParaRPr>
                    </a:p>
                  </a:txBody>
                  <a:tcPr marL="137160" marR="137160" marT="68580" marB="68580"/>
                </a:tc>
                <a:tc>
                  <a:txBody>
                    <a:bodyPr/>
                    <a:lstStyle/>
                    <a:p>
                      <a:r>
                        <a:rPr lang="es-ES" sz="1800" b="0" dirty="0">
                          <a:latin typeface="Verdana" panose="020B0604030504040204" pitchFamily="34" charset="0"/>
                          <a:ea typeface="Verdana" panose="020B0604030504040204" pitchFamily="34" charset="0"/>
                          <a:cs typeface="Verdana" panose="020B0604030504040204" pitchFamily="34" charset="0"/>
                        </a:rPr>
                        <a:t>No añadir ingredientes extras al alimento</a:t>
                      </a:r>
                    </a:p>
                  </a:txBody>
                  <a:tcPr marL="137160" marR="137160" marT="68580" marB="68580"/>
                </a:tc>
                <a:extLst>
                  <a:ext uri="{0D108BD9-81ED-4DB2-BD59-A6C34878D82A}">
                    <a16:rowId xmlns:a16="http://schemas.microsoft.com/office/drawing/2014/main" val="2300455938"/>
                  </a:ext>
                </a:extLst>
              </a:tr>
              <a:tr h="1505480">
                <a:tc>
                  <a:txBody>
                    <a:bodyPr/>
                    <a:lstStyle/>
                    <a:p>
                      <a:r>
                        <a:rPr lang="es-ES" sz="1800" b="0" dirty="0">
                          <a:latin typeface="Verdana" panose="020B0604030504040204" pitchFamily="34" charset="0"/>
                          <a:ea typeface="Verdana" panose="020B0604030504040204" pitchFamily="34" charset="0"/>
                          <a:cs typeface="Verdana" panose="020B0604030504040204" pitchFamily="34" charset="0"/>
                        </a:rPr>
                        <a:t>3. En caso de no contar con verduras y frutas frescas se podrá optar por inclusión de estas, en sus presentaciones congeladas o deshidratadas</a:t>
                      </a:r>
                      <a:r>
                        <a:rPr lang="es-ES" sz="1800" b="1" dirty="0">
                          <a:latin typeface="Verdana" panose="020B0604030504040204" pitchFamily="34" charset="0"/>
                          <a:ea typeface="Verdana" panose="020B0604030504040204" pitchFamily="34" charset="0"/>
                          <a:cs typeface="Verdana" panose="020B0604030504040204" pitchFamily="34" charset="0"/>
                        </a:rPr>
                        <a:t> sin que contengan azucares,</a:t>
                      </a:r>
                      <a:r>
                        <a:rPr lang="es-ES" sz="1800" b="0" dirty="0">
                          <a:latin typeface="Verdana" panose="020B0604030504040204" pitchFamily="34" charset="0"/>
                          <a:ea typeface="Verdana" panose="020B0604030504040204" pitchFamily="34" charset="0"/>
                          <a:cs typeface="Verdana" panose="020B0604030504040204" pitchFamily="34" charset="0"/>
                        </a:rPr>
                        <a:t> grasas, sodio, edulcorantes u otros aditivos</a:t>
                      </a:r>
                      <a:endParaRPr lang="es-MX" sz="1800" b="0" dirty="0">
                        <a:latin typeface="Verdana" panose="020B0604030504040204" pitchFamily="34" charset="0"/>
                        <a:ea typeface="Verdana" panose="020B0604030504040204" pitchFamily="34" charset="0"/>
                        <a:cs typeface="Verdana" panose="020B0604030504040204" pitchFamily="34" charset="0"/>
                      </a:endParaRPr>
                    </a:p>
                  </a:txBody>
                  <a:tcPr marL="137160" marR="137160" marT="68580" marB="68580"/>
                </a:tc>
                <a:tc>
                  <a:txBody>
                    <a:bodyPr/>
                    <a:lstStyle/>
                    <a:p>
                      <a:r>
                        <a:rPr lang="es-ES" sz="1800" b="0" dirty="0">
                          <a:latin typeface="Verdana" panose="020B0604030504040204" pitchFamily="34" charset="0"/>
                          <a:ea typeface="Verdana" panose="020B0604030504040204" pitchFamily="34" charset="0"/>
                          <a:cs typeface="Verdana" panose="020B0604030504040204" pitchFamily="34" charset="0"/>
                        </a:rPr>
                        <a:t>Habas, chicharos, calabazas, garbanzos tostados</a:t>
                      </a:r>
                    </a:p>
                  </a:txBody>
                  <a:tcPr marL="137160" marR="137160" marT="68580" marB="68580"/>
                </a:tc>
                <a:extLst>
                  <a:ext uri="{0D108BD9-81ED-4DB2-BD59-A6C34878D82A}">
                    <a16:rowId xmlns:a16="http://schemas.microsoft.com/office/drawing/2014/main" val="1225750495"/>
                  </a:ext>
                </a:extLst>
              </a:tr>
              <a:tr h="985866">
                <a:tc>
                  <a:txBody>
                    <a:bodyPr/>
                    <a:lstStyle/>
                    <a:p>
                      <a:r>
                        <a:rPr lang="es-ES" sz="1800" b="0" dirty="0">
                          <a:latin typeface="Verdana" panose="020B0604030504040204" pitchFamily="34" charset="0"/>
                          <a:ea typeface="Verdana" panose="020B0604030504040204" pitchFamily="34" charset="0"/>
                          <a:cs typeface="Verdana" panose="020B0604030504040204" pitchFamily="34" charset="0"/>
                        </a:rPr>
                        <a:t>4. Leguminosas con amplia variedad de frijoles y la diversificación</a:t>
                      </a:r>
                      <a:endParaRPr lang="es-MX" sz="1800" b="0" dirty="0">
                        <a:latin typeface="Verdana" panose="020B0604030504040204" pitchFamily="34" charset="0"/>
                        <a:ea typeface="Verdana" panose="020B0604030504040204" pitchFamily="34" charset="0"/>
                        <a:cs typeface="Verdana" panose="020B0604030504040204" pitchFamily="34" charset="0"/>
                      </a:endParaRPr>
                    </a:p>
                  </a:txBody>
                  <a:tcPr marL="137160" marR="137160" marT="68580" marB="68580"/>
                </a:tc>
                <a:tc>
                  <a:txBody>
                    <a:bodyPr/>
                    <a:lstStyle/>
                    <a:p>
                      <a:r>
                        <a:rPr lang="es-ES" sz="1800" b="0" dirty="0">
                          <a:latin typeface="Verdana" panose="020B0604030504040204" pitchFamily="34" charset="0"/>
                          <a:ea typeface="Verdana" panose="020B0604030504040204" pitchFamily="34" charset="0"/>
                          <a:cs typeface="Verdana" panose="020B0604030504040204" pitchFamily="34" charset="0"/>
                        </a:rPr>
                        <a:t>chicharos, lentejas, habas, garbanzos</a:t>
                      </a:r>
                    </a:p>
                  </a:txBody>
                  <a:tcPr marL="137160" marR="137160" marT="68580" marB="68580"/>
                </a:tc>
                <a:extLst>
                  <a:ext uri="{0D108BD9-81ED-4DB2-BD59-A6C34878D82A}">
                    <a16:rowId xmlns:a16="http://schemas.microsoft.com/office/drawing/2014/main" val="431354808"/>
                  </a:ext>
                </a:extLst>
              </a:tr>
              <a:tr h="958033">
                <a:tc>
                  <a:txBody>
                    <a:bodyPr/>
                    <a:lstStyle/>
                    <a:p>
                      <a:r>
                        <a:rPr lang="es-ES" sz="1800" b="0" dirty="0">
                          <a:latin typeface="Verdana" panose="020B0604030504040204" pitchFamily="34" charset="0"/>
                          <a:ea typeface="Verdana" panose="020B0604030504040204" pitchFamily="34" charset="0"/>
                          <a:cs typeface="Verdana" panose="020B0604030504040204" pitchFamily="34" charset="0"/>
                        </a:rPr>
                        <a:t>5. Lácteos sin edulcorantes y de preferencia a base de leche semidescremadas o descremada o bajos en grasas saturadas</a:t>
                      </a:r>
                      <a:endParaRPr lang="es-MX" sz="1800" b="0" dirty="0">
                        <a:latin typeface="Verdana" panose="020B0604030504040204" pitchFamily="34" charset="0"/>
                        <a:ea typeface="Verdana" panose="020B0604030504040204" pitchFamily="34" charset="0"/>
                        <a:cs typeface="Verdana" panose="020B0604030504040204" pitchFamily="34" charset="0"/>
                      </a:endParaRPr>
                    </a:p>
                  </a:txBody>
                  <a:tcPr marL="137160" marR="137160" marT="68580" marB="68580"/>
                </a:tc>
                <a:tc>
                  <a:txBody>
                    <a:bodyPr/>
                    <a:lstStyle/>
                    <a:p>
                      <a:r>
                        <a:rPr lang="es-ES" sz="1800" b="0" dirty="0">
                          <a:latin typeface="Verdana" panose="020B0604030504040204" pitchFamily="34" charset="0"/>
                          <a:ea typeface="Verdana" panose="020B0604030504040204" pitchFamily="34" charset="0"/>
                          <a:cs typeface="Verdana" panose="020B0604030504040204" pitchFamily="34" charset="0"/>
                        </a:rPr>
                        <a:t>Bebidas preparadas a base de leche que contengan edulcorantes </a:t>
                      </a:r>
                    </a:p>
                    <a:p>
                      <a:r>
                        <a:rPr lang="es-ES" sz="1800" b="0" dirty="0">
                          <a:latin typeface="Verdana" panose="020B0604030504040204" pitchFamily="34" charset="0"/>
                          <a:ea typeface="Verdana" panose="020B0604030504040204" pitchFamily="34" charset="0"/>
                          <a:cs typeface="Verdana" panose="020B0604030504040204" pitchFamily="34" charset="0"/>
                        </a:rPr>
                        <a:t>Yogurt sin azúcar ni edulcorantes</a:t>
                      </a:r>
                    </a:p>
                  </a:txBody>
                  <a:tcPr marL="137160" marR="137160" marT="68580" marB="68580"/>
                </a:tc>
                <a:extLst>
                  <a:ext uri="{0D108BD9-81ED-4DB2-BD59-A6C34878D82A}">
                    <a16:rowId xmlns:a16="http://schemas.microsoft.com/office/drawing/2014/main" val="548614913"/>
                  </a:ext>
                </a:extLst>
              </a:tr>
              <a:tr h="1231756">
                <a:tc>
                  <a:txBody>
                    <a:bodyPr/>
                    <a:lstStyle/>
                    <a:p>
                      <a:r>
                        <a:rPr lang="es-ES" sz="1800" b="0" dirty="0">
                          <a:latin typeface="Verdana" panose="020B0604030504040204" pitchFamily="34" charset="0"/>
                          <a:ea typeface="Verdana" panose="020B0604030504040204" pitchFamily="34" charset="0"/>
                          <a:cs typeface="Verdana" panose="020B0604030504040204" pitchFamily="34" charset="0"/>
                        </a:rPr>
                        <a:t>6. Evitar uso de grasas saturadas y disminuir el uso de aceites y sal, así como eliminar el uso de aceites parcialmente hidrogenados en la preparación de alimentos y bebidas</a:t>
                      </a:r>
                      <a:endParaRPr lang="es-MX" sz="1800" b="0" dirty="0">
                        <a:latin typeface="Verdana" panose="020B0604030504040204" pitchFamily="34" charset="0"/>
                        <a:ea typeface="Verdana" panose="020B0604030504040204" pitchFamily="34" charset="0"/>
                        <a:cs typeface="Verdana" panose="020B0604030504040204" pitchFamily="34" charset="0"/>
                      </a:endParaRPr>
                    </a:p>
                  </a:txBody>
                  <a:tcPr marL="137160" marR="137160" marT="68580" marB="68580"/>
                </a:tc>
                <a:tc>
                  <a:txBody>
                    <a:bodyPr/>
                    <a:lstStyle/>
                    <a:p>
                      <a:r>
                        <a:rPr lang="es-ES" sz="1800" b="0" dirty="0">
                          <a:latin typeface="Verdana" panose="020B0604030504040204" pitchFamily="34" charset="0"/>
                          <a:ea typeface="Verdana" panose="020B0604030504040204" pitchFamily="34" charset="0"/>
                          <a:cs typeface="Verdana" panose="020B0604030504040204" pitchFamily="34" charset="0"/>
                        </a:rPr>
                        <a:t>Papas fritas, repostería y bollería industrial, </a:t>
                      </a:r>
                      <a:r>
                        <a:rPr lang="es-ES" sz="1800" b="0" dirty="0" err="1">
                          <a:latin typeface="Verdana" panose="020B0604030504040204" pitchFamily="34" charset="0"/>
                          <a:ea typeface="Verdana" panose="020B0604030504040204" pitchFamily="34" charset="0"/>
                          <a:cs typeface="Verdana" panose="020B0604030504040204" pitchFamily="34" charset="0"/>
                        </a:rPr>
                        <a:t>etc</a:t>
                      </a:r>
                      <a:endParaRPr lang="es-ES" sz="1800" b="0" dirty="0">
                        <a:latin typeface="Verdana" panose="020B0604030504040204" pitchFamily="34" charset="0"/>
                        <a:ea typeface="Verdana" panose="020B0604030504040204" pitchFamily="34" charset="0"/>
                        <a:cs typeface="Verdana" panose="020B0604030504040204" pitchFamily="34" charset="0"/>
                      </a:endParaRPr>
                    </a:p>
                  </a:txBody>
                  <a:tcPr marL="137160" marR="137160" marT="68580" marB="68580"/>
                </a:tc>
                <a:extLst>
                  <a:ext uri="{0D108BD9-81ED-4DB2-BD59-A6C34878D82A}">
                    <a16:rowId xmlns:a16="http://schemas.microsoft.com/office/drawing/2014/main" val="2553818515"/>
                  </a:ext>
                </a:extLst>
              </a:tr>
              <a:tr h="1011541">
                <a:tc>
                  <a:txBody>
                    <a:bodyPr/>
                    <a:lstStyle/>
                    <a:p>
                      <a:r>
                        <a:rPr lang="es-ES" sz="1800" b="0" dirty="0">
                          <a:latin typeface="Verdana" panose="020B0604030504040204" pitchFamily="34" charset="0"/>
                          <a:ea typeface="Verdana" panose="020B0604030504040204" pitchFamily="34" charset="0"/>
                          <a:cs typeface="Verdana" panose="020B0604030504040204" pitchFamily="34" charset="0"/>
                        </a:rPr>
                        <a:t>7. Alimentos de origen animal se debe ofrecer pescado, aves como pavo y pollo sin piel y carne magra, asadas, horneadas y/o cocidas.</a:t>
                      </a:r>
                      <a:endParaRPr lang="es-MX" sz="1800" b="0" dirty="0">
                        <a:latin typeface="Verdana" panose="020B0604030504040204" pitchFamily="34" charset="0"/>
                        <a:ea typeface="Verdana" panose="020B0604030504040204" pitchFamily="34" charset="0"/>
                        <a:cs typeface="Verdana" panose="020B0604030504040204" pitchFamily="34" charset="0"/>
                      </a:endParaRPr>
                    </a:p>
                  </a:txBody>
                  <a:tcPr marL="137160" marR="137160" marT="68580" marB="68580"/>
                </a:tc>
                <a:tc>
                  <a:txBody>
                    <a:bodyPr/>
                    <a:lstStyle/>
                    <a:p>
                      <a:r>
                        <a:rPr lang="es-ES" sz="1800" b="0" dirty="0">
                          <a:latin typeface="Verdana" panose="020B0604030504040204" pitchFamily="34" charset="0"/>
                          <a:ea typeface="Verdana" panose="020B0604030504040204" pitchFamily="34" charset="0"/>
                          <a:cs typeface="Verdana" panose="020B0604030504040204" pitchFamily="34" charset="0"/>
                        </a:rPr>
                        <a:t>No empanizado, capeado, frito, </a:t>
                      </a:r>
                    </a:p>
                  </a:txBody>
                  <a:tcPr marL="137160" marR="137160" marT="68580" marB="68580"/>
                </a:tc>
                <a:extLst>
                  <a:ext uri="{0D108BD9-81ED-4DB2-BD59-A6C34878D82A}">
                    <a16:rowId xmlns:a16="http://schemas.microsoft.com/office/drawing/2014/main" val="1633987622"/>
                  </a:ext>
                </a:extLst>
              </a:tr>
            </a:tbl>
          </a:graphicData>
        </a:graphic>
      </p:graphicFrame>
      <p:pic>
        <p:nvPicPr>
          <p:cNvPr id="5" name="Imagen 4"/>
          <p:cNvPicPr>
            <a:picLocks noChangeAspect="1"/>
          </p:cNvPicPr>
          <p:nvPr/>
        </p:nvPicPr>
        <p:blipFill>
          <a:blip r:embed="rId2"/>
          <a:stretch>
            <a:fillRect/>
          </a:stretch>
        </p:blipFill>
        <p:spPr>
          <a:xfrm>
            <a:off x="14074347" y="164112"/>
            <a:ext cx="4051577" cy="1469515"/>
          </a:xfrm>
          <a:prstGeom prst="rect">
            <a:avLst/>
          </a:prstGeom>
        </p:spPr>
      </p:pic>
      <p:sp>
        <p:nvSpPr>
          <p:cNvPr id="6" name="CuadroTexto 5">
            <a:extLst>
              <a:ext uri="{FF2B5EF4-FFF2-40B4-BE49-F238E27FC236}">
                <a16:creationId xmlns:a16="http://schemas.microsoft.com/office/drawing/2014/main" id="{C6EC9192-B3D4-4D20-A754-652E67E31F98}"/>
              </a:ext>
            </a:extLst>
          </p:cNvPr>
          <p:cNvSpPr txBox="1"/>
          <p:nvPr/>
        </p:nvSpPr>
        <p:spPr>
          <a:xfrm>
            <a:off x="8834205" y="9618023"/>
            <a:ext cx="9453795" cy="553998"/>
          </a:xfrm>
          <a:prstGeom prst="rect">
            <a:avLst/>
          </a:prstGeom>
          <a:noFill/>
        </p:spPr>
        <p:txBody>
          <a:bodyPr wrap="square">
            <a:spAutoFit/>
          </a:bodyPr>
          <a:lstStyle/>
          <a:p>
            <a:pPr algn="ctr" rtl="0"/>
            <a:r>
              <a:rPr lang="en" sz="1500" dirty="0"/>
              <a:t>Fuente: lineamientos generales a los que dberan sujetarse la preparacion, la distribucion y el axpendio de los alimentos y bebidas preparados, procesados y a granel</a:t>
            </a:r>
          </a:p>
        </p:txBody>
      </p:sp>
    </p:spTree>
    <p:extLst>
      <p:ext uri="{BB962C8B-B14F-4D97-AF65-F5344CB8AC3E}">
        <p14:creationId xmlns:p14="http://schemas.microsoft.com/office/powerpoint/2010/main" val="337469847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a16="http://schemas.microsoft.com/office/drawing/2014/main" id="{D2870274-621D-4650-E71F-FA545DB1F4B1}"/>
              </a:ext>
            </a:extLst>
          </p:cNvPr>
          <p:cNvSpPr>
            <a:spLocks noGrp="1"/>
          </p:cNvSpPr>
          <p:nvPr>
            <p:ph type="title"/>
          </p:nvPr>
        </p:nvSpPr>
        <p:spPr>
          <a:xfrm>
            <a:off x="1600200" y="646329"/>
            <a:ext cx="5872548" cy="910410"/>
          </a:xfrm>
        </p:spPr>
        <p:txBody>
          <a:bodyPr>
            <a:normAutofit/>
          </a:bodyPr>
          <a:lstStyle/>
          <a:p>
            <a:r>
              <a:rPr lang="es-MX" sz="4400" dirty="0">
                <a:solidFill>
                  <a:srgbClr val="0097B0"/>
                </a:solidFill>
                <a:latin typeface="Verdana" panose="020B0604030504040204" pitchFamily="34" charset="0"/>
                <a:ea typeface="Verdana" panose="020B0604030504040204" pitchFamily="34" charset="0"/>
                <a:cs typeface="Verdana" panose="020B0604030504040204" pitchFamily="34" charset="0"/>
              </a:rPr>
              <a:t>Recomendaciones</a:t>
            </a:r>
          </a:p>
        </p:txBody>
      </p:sp>
      <p:graphicFrame>
        <p:nvGraphicFramePr>
          <p:cNvPr id="2" name="Tabla 3">
            <a:extLst>
              <a:ext uri="{FF2B5EF4-FFF2-40B4-BE49-F238E27FC236}">
                <a16:creationId xmlns:a16="http://schemas.microsoft.com/office/drawing/2014/main" id="{BFA9ADB1-FC32-44A4-8A40-6FED211C3FAC}"/>
              </a:ext>
            </a:extLst>
          </p:cNvPr>
          <p:cNvGraphicFramePr>
            <a:graphicFrameLocks noGrp="1"/>
          </p:cNvGraphicFramePr>
          <p:nvPr>
            <p:extLst>
              <p:ext uri="{D42A27DB-BD31-4B8C-83A1-F6EECF244321}">
                <p14:modId xmlns:p14="http://schemas.microsoft.com/office/powerpoint/2010/main" val="663079523"/>
              </p:ext>
            </p:extLst>
          </p:nvPr>
        </p:nvGraphicFramePr>
        <p:xfrm>
          <a:off x="1295400" y="2434852"/>
          <a:ext cx="15925800" cy="6823448"/>
        </p:xfrm>
        <a:graphic>
          <a:graphicData uri="http://schemas.openxmlformats.org/drawingml/2006/table">
            <a:tbl>
              <a:tblPr firstRow="1" bandRow="1">
                <a:tableStyleId>{8A107856-5554-42FB-B03E-39F5DBC370BA}</a:tableStyleId>
              </a:tblPr>
              <a:tblGrid>
                <a:gridCol w="7962900">
                  <a:extLst>
                    <a:ext uri="{9D8B030D-6E8A-4147-A177-3AD203B41FA5}">
                      <a16:colId xmlns:a16="http://schemas.microsoft.com/office/drawing/2014/main" val="3598137146"/>
                    </a:ext>
                  </a:extLst>
                </a:gridCol>
                <a:gridCol w="7962900">
                  <a:extLst>
                    <a:ext uri="{9D8B030D-6E8A-4147-A177-3AD203B41FA5}">
                      <a16:colId xmlns:a16="http://schemas.microsoft.com/office/drawing/2014/main" val="2685897137"/>
                    </a:ext>
                  </a:extLst>
                </a:gridCol>
              </a:tblGrid>
              <a:tr h="878889">
                <a:tc>
                  <a:txBody>
                    <a:bodyPr/>
                    <a:lstStyle/>
                    <a:p>
                      <a:r>
                        <a:rPr lang="es-ES" sz="2000" b="0" dirty="0">
                          <a:latin typeface="Verdana" panose="020B0604030504040204" pitchFamily="34" charset="0"/>
                          <a:ea typeface="Verdana" panose="020B0604030504040204" pitchFamily="34" charset="0"/>
                          <a:cs typeface="Verdana" panose="020B0604030504040204" pitchFamily="34" charset="0"/>
                        </a:rPr>
                        <a:t>8. Consumo diario de verduras y frutas, crudas y con cascara</a:t>
                      </a:r>
                      <a:endParaRPr lang="es-MX" sz="2000" b="0" dirty="0">
                        <a:latin typeface="Verdana" panose="020B0604030504040204" pitchFamily="34" charset="0"/>
                        <a:ea typeface="Verdana" panose="020B0604030504040204" pitchFamily="34" charset="0"/>
                        <a:cs typeface="Verdana" panose="020B0604030504040204" pitchFamily="34" charset="0"/>
                      </a:endParaRPr>
                    </a:p>
                  </a:txBody>
                  <a:tcPr marL="137160" marR="137160" marT="68580" marB="68580"/>
                </a:tc>
                <a:tc>
                  <a:txBody>
                    <a:bodyPr/>
                    <a:lstStyle/>
                    <a:p>
                      <a:r>
                        <a:rPr lang="es-ES" sz="2000" b="0" dirty="0">
                          <a:latin typeface="Verdana" panose="020B0604030504040204" pitchFamily="34" charset="0"/>
                          <a:ea typeface="Verdana" panose="020B0604030504040204" pitchFamily="34" charset="0"/>
                          <a:cs typeface="Verdana" panose="020B0604030504040204" pitchFamily="34" charset="0"/>
                        </a:rPr>
                        <a:t>Preferir frutas y verduras enteras para aprovechar todos sus nutrientes, vitaminas, minerales y fibra</a:t>
                      </a:r>
                      <a:endParaRPr lang="es-MX" sz="2000" b="0" dirty="0">
                        <a:latin typeface="Verdana" panose="020B0604030504040204" pitchFamily="34" charset="0"/>
                        <a:ea typeface="Verdana" panose="020B0604030504040204" pitchFamily="34" charset="0"/>
                        <a:cs typeface="Verdana" panose="020B0604030504040204" pitchFamily="34" charset="0"/>
                      </a:endParaRPr>
                    </a:p>
                  </a:txBody>
                  <a:tcPr marL="137160" marR="137160" marT="68580" marB="68580"/>
                </a:tc>
                <a:extLst>
                  <a:ext uri="{0D108BD9-81ED-4DB2-BD59-A6C34878D82A}">
                    <a16:rowId xmlns:a16="http://schemas.microsoft.com/office/drawing/2014/main" val="2497316772"/>
                  </a:ext>
                </a:extLst>
              </a:tr>
              <a:tr h="1508760">
                <a:tc>
                  <a:txBody>
                    <a:bodyPr/>
                    <a:lstStyle/>
                    <a:p>
                      <a:pPr marL="0" marR="0" lvl="0" indent="0" algn="l" defTabSz="457189" rtl="0" eaLnBrk="1" fontAlgn="auto" latinLnBrk="0" hangingPunct="1">
                        <a:lnSpc>
                          <a:spcPct val="100000"/>
                        </a:lnSpc>
                        <a:spcBef>
                          <a:spcPts val="0"/>
                        </a:spcBef>
                        <a:spcAft>
                          <a:spcPts val="0"/>
                        </a:spcAft>
                        <a:buClrTx/>
                        <a:buSzTx/>
                        <a:buFontTx/>
                        <a:buNone/>
                        <a:tabLst/>
                        <a:defRPr/>
                      </a:pPr>
                      <a:r>
                        <a:rPr lang="es-ES" sz="2000" b="0" dirty="0">
                          <a:latin typeface="Verdana" panose="020B0604030504040204" pitchFamily="34" charset="0"/>
                          <a:ea typeface="Verdana" panose="020B0604030504040204" pitchFamily="34" charset="0"/>
                          <a:cs typeface="Verdana" panose="020B0604030504040204" pitchFamily="34" charset="0"/>
                        </a:rPr>
                        <a:t>9. Cereales sin azúcar añadidos, de grano entero y derivados integrales  y sus productos derivados</a:t>
                      </a:r>
                    </a:p>
                    <a:p>
                      <a:endParaRPr lang="es-ES" sz="2000" b="0" dirty="0">
                        <a:latin typeface="Verdana" panose="020B0604030504040204" pitchFamily="34" charset="0"/>
                        <a:ea typeface="Verdana" panose="020B0604030504040204" pitchFamily="34" charset="0"/>
                        <a:cs typeface="Verdana" panose="020B0604030504040204" pitchFamily="34" charset="0"/>
                      </a:endParaRPr>
                    </a:p>
                  </a:txBody>
                  <a:tcPr marL="137160" marR="137160" marT="68580" marB="68580"/>
                </a:tc>
                <a:tc>
                  <a:txBody>
                    <a:bodyPr/>
                    <a:lstStyle/>
                    <a:p>
                      <a:pPr marL="0" marR="0" lvl="0" indent="0" algn="l" defTabSz="457189" rtl="0" eaLnBrk="1" fontAlgn="auto" latinLnBrk="0" hangingPunct="1">
                        <a:lnSpc>
                          <a:spcPct val="100000"/>
                        </a:lnSpc>
                        <a:spcBef>
                          <a:spcPts val="0"/>
                        </a:spcBef>
                        <a:spcAft>
                          <a:spcPts val="0"/>
                        </a:spcAft>
                        <a:buClrTx/>
                        <a:buSzTx/>
                        <a:buFontTx/>
                        <a:buNone/>
                        <a:tabLst/>
                        <a:defRPr/>
                      </a:pPr>
                      <a:r>
                        <a:rPr lang="es-ES" sz="2000" b="0" dirty="0">
                          <a:latin typeface="Verdana" panose="020B0604030504040204" pitchFamily="34" charset="0"/>
                          <a:ea typeface="Verdana" panose="020B0604030504040204" pitchFamily="34" charset="0"/>
                          <a:cs typeface="Verdana" panose="020B0604030504040204" pitchFamily="34" charset="0"/>
                        </a:rPr>
                        <a:t>maíz, trigo, avena, centeno, cebada, amaranto, arroz</a:t>
                      </a:r>
                      <a:br>
                        <a:rPr lang="es-ES" sz="2000" b="0" dirty="0">
                          <a:latin typeface="Verdana" panose="020B0604030504040204" pitchFamily="34" charset="0"/>
                          <a:ea typeface="Verdana" panose="020B0604030504040204" pitchFamily="34" charset="0"/>
                          <a:cs typeface="Verdana" panose="020B0604030504040204" pitchFamily="34" charset="0"/>
                        </a:rPr>
                      </a:br>
                      <a:r>
                        <a:rPr lang="es-ES" sz="2000" b="0" dirty="0">
                          <a:latin typeface="Verdana" panose="020B0604030504040204" pitchFamily="34" charset="0"/>
                          <a:ea typeface="Verdana" panose="020B0604030504040204" pitchFamily="34" charset="0"/>
                          <a:cs typeface="Verdana" panose="020B0604030504040204" pitchFamily="34" charset="0"/>
                        </a:rPr>
                        <a:t/>
                      </a:r>
                      <a:br>
                        <a:rPr lang="es-ES" sz="2000" b="0" dirty="0">
                          <a:latin typeface="Verdana" panose="020B0604030504040204" pitchFamily="34" charset="0"/>
                          <a:ea typeface="Verdana" panose="020B0604030504040204" pitchFamily="34" charset="0"/>
                          <a:cs typeface="Verdana" panose="020B0604030504040204" pitchFamily="34" charset="0"/>
                        </a:rPr>
                      </a:br>
                      <a:r>
                        <a:rPr lang="es-ES" sz="2000" b="0" dirty="0">
                          <a:latin typeface="Verdana" panose="020B0604030504040204" pitchFamily="34" charset="0"/>
                          <a:ea typeface="Verdana" panose="020B0604030504040204" pitchFamily="34" charset="0"/>
                          <a:cs typeface="Verdana" panose="020B0604030504040204" pitchFamily="34" charset="0"/>
                        </a:rPr>
                        <a:t>nixtamal para tortillas, panes, galletas integrales, por su aporte de fibra dietética y energía</a:t>
                      </a:r>
                    </a:p>
                    <a:p>
                      <a:endParaRPr lang="es-ES" sz="2000" b="0" dirty="0">
                        <a:latin typeface="Verdana" panose="020B0604030504040204" pitchFamily="34" charset="0"/>
                        <a:ea typeface="Verdana" panose="020B0604030504040204" pitchFamily="34" charset="0"/>
                        <a:cs typeface="Verdana" panose="020B0604030504040204" pitchFamily="34" charset="0"/>
                      </a:endParaRPr>
                    </a:p>
                  </a:txBody>
                  <a:tcPr marL="137160" marR="137160" marT="68580" marB="68580"/>
                </a:tc>
                <a:extLst>
                  <a:ext uri="{0D108BD9-81ED-4DB2-BD59-A6C34878D82A}">
                    <a16:rowId xmlns:a16="http://schemas.microsoft.com/office/drawing/2014/main" val="2300455938"/>
                  </a:ext>
                </a:extLst>
              </a:tr>
              <a:tr h="658089">
                <a:tc>
                  <a:txBody>
                    <a:bodyPr/>
                    <a:lstStyle/>
                    <a:p>
                      <a:r>
                        <a:rPr lang="es-ES" sz="2000" b="0" dirty="0">
                          <a:latin typeface="Verdana" panose="020B0604030504040204" pitchFamily="34" charset="0"/>
                          <a:ea typeface="Verdana" panose="020B0604030504040204" pitchFamily="34" charset="0"/>
                          <a:cs typeface="Verdana" panose="020B0604030504040204" pitchFamily="34" charset="0"/>
                        </a:rPr>
                        <a:t>10. Se recomienda tubérculos</a:t>
                      </a:r>
                    </a:p>
                  </a:txBody>
                  <a:tcPr marL="137160" marR="137160" marT="68580" marB="68580"/>
                </a:tc>
                <a:tc>
                  <a:txBody>
                    <a:bodyPr/>
                    <a:lstStyle/>
                    <a:p>
                      <a:r>
                        <a:rPr lang="es-ES" sz="2000" b="0" dirty="0">
                          <a:latin typeface="Verdana" panose="020B0604030504040204" pitchFamily="34" charset="0"/>
                          <a:ea typeface="Verdana" panose="020B0604030504040204" pitchFamily="34" charset="0"/>
                          <a:cs typeface="Verdana" panose="020B0604030504040204" pitchFamily="34" charset="0"/>
                        </a:rPr>
                        <a:t>papa, camote sin azúcar, sodio o grasas añadidas</a:t>
                      </a:r>
                    </a:p>
                  </a:txBody>
                  <a:tcPr marL="137160" marR="137160" marT="68580" marB="68580"/>
                </a:tc>
                <a:extLst>
                  <a:ext uri="{0D108BD9-81ED-4DB2-BD59-A6C34878D82A}">
                    <a16:rowId xmlns:a16="http://schemas.microsoft.com/office/drawing/2014/main" val="1225750495"/>
                  </a:ext>
                </a:extLst>
              </a:tr>
              <a:tr h="685800">
                <a:tc>
                  <a:txBody>
                    <a:bodyPr/>
                    <a:lstStyle/>
                    <a:p>
                      <a:r>
                        <a:rPr lang="es-ES" sz="2000" b="0" dirty="0">
                          <a:latin typeface="Verdana" panose="020B0604030504040204" pitchFamily="34" charset="0"/>
                          <a:ea typeface="Verdana" panose="020B0604030504040204" pitchFamily="34" charset="0"/>
                          <a:cs typeface="Verdana" panose="020B0604030504040204" pitchFamily="34" charset="0"/>
                        </a:rPr>
                        <a:t>11. Pescado, aves como pavo sin piel y carne magra, asadas, horneadas, y/o cocidas</a:t>
                      </a:r>
                    </a:p>
                  </a:txBody>
                  <a:tcPr marL="137160" marR="137160" marT="68580" marB="68580"/>
                </a:tc>
                <a:tc>
                  <a:txBody>
                    <a:bodyPr/>
                    <a:lstStyle/>
                    <a:p>
                      <a:endParaRPr lang="es-ES" sz="2000" b="0" dirty="0">
                        <a:latin typeface="Verdana" panose="020B0604030504040204" pitchFamily="34" charset="0"/>
                        <a:ea typeface="Verdana" panose="020B0604030504040204" pitchFamily="34" charset="0"/>
                        <a:cs typeface="Verdana" panose="020B0604030504040204" pitchFamily="34" charset="0"/>
                      </a:endParaRPr>
                    </a:p>
                  </a:txBody>
                  <a:tcPr marL="137160" marR="137160" marT="68580" marB="68580"/>
                </a:tc>
                <a:extLst>
                  <a:ext uri="{0D108BD9-81ED-4DB2-BD59-A6C34878D82A}">
                    <a16:rowId xmlns:a16="http://schemas.microsoft.com/office/drawing/2014/main" val="431354808"/>
                  </a:ext>
                </a:extLst>
              </a:tr>
              <a:tr h="897350">
                <a:tc>
                  <a:txBody>
                    <a:bodyPr/>
                    <a:lstStyle/>
                    <a:p>
                      <a:r>
                        <a:rPr lang="es-ES" sz="2000" b="0" dirty="0">
                          <a:latin typeface="Verdana" panose="020B0604030504040204" pitchFamily="34" charset="0"/>
                          <a:ea typeface="Verdana" panose="020B0604030504040204" pitchFamily="34" charset="0"/>
                          <a:cs typeface="Verdana" panose="020B0604030504040204" pitchFamily="34" charset="0"/>
                        </a:rPr>
                        <a:t>12. No usar edulcorantes en la preparación de alimentos . </a:t>
                      </a:r>
                    </a:p>
                  </a:txBody>
                  <a:tcPr marL="137160" marR="137160" marT="68580" marB="68580"/>
                </a:tc>
                <a:tc>
                  <a:txBody>
                    <a:bodyPr/>
                    <a:lstStyle/>
                    <a:p>
                      <a:r>
                        <a:rPr lang="es-ES" sz="2000" b="0" dirty="0">
                          <a:latin typeface="Verdana" panose="020B0604030504040204" pitchFamily="34" charset="0"/>
                          <a:ea typeface="Verdana" panose="020B0604030504040204" pitchFamily="34" charset="0"/>
                          <a:cs typeface="Verdana" panose="020B0604030504040204" pitchFamily="34" charset="0"/>
                        </a:rPr>
                        <a:t>No incluir sustitutos de azúcar como splenda, Stevia, etc.</a:t>
                      </a:r>
                    </a:p>
                  </a:txBody>
                  <a:tcPr marL="137160" marR="137160" marT="68580" marB="68580"/>
                </a:tc>
                <a:extLst>
                  <a:ext uri="{0D108BD9-81ED-4DB2-BD59-A6C34878D82A}">
                    <a16:rowId xmlns:a16="http://schemas.microsoft.com/office/drawing/2014/main" val="548614913"/>
                  </a:ext>
                </a:extLst>
              </a:tr>
              <a:tr h="685800">
                <a:tc>
                  <a:txBody>
                    <a:bodyPr/>
                    <a:lstStyle/>
                    <a:p>
                      <a:r>
                        <a:rPr lang="es-ES" sz="2000" b="0" dirty="0">
                          <a:latin typeface="Verdana" panose="020B0604030504040204" pitchFamily="34" charset="0"/>
                          <a:ea typeface="Verdana" panose="020B0604030504040204" pitchFamily="34" charset="0"/>
                          <a:cs typeface="Verdana" panose="020B0604030504040204" pitchFamily="34" charset="0"/>
                        </a:rPr>
                        <a:t>13. Solo se permitirá ofrecer agua para consumo humano, sin saborizante, como medio de hidratación</a:t>
                      </a:r>
                    </a:p>
                  </a:txBody>
                  <a:tcPr marL="137160" marR="137160" marT="68580" marB="68580"/>
                </a:tc>
                <a:tc>
                  <a:txBody>
                    <a:bodyPr/>
                    <a:lstStyle/>
                    <a:p>
                      <a:r>
                        <a:rPr lang="es-ES" sz="2000" b="0" dirty="0">
                          <a:latin typeface="Verdana" panose="020B0604030504040204" pitchFamily="34" charset="0"/>
                          <a:ea typeface="Verdana" panose="020B0604030504040204" pitchFamily="34" charset="0"/>
                          <a:cs typeface="Verdana" panose="020B0604030504040204" pitchFamily="34" charset="0"/>
                        </a:rPr>
                        <a:t>Optar por infusiones </a:t>
                      </a:r>
                      <a:r>
                        <a:rPr lang="es-ES" sz="2000" dirty="0">
                          <a:latin typeface="Verdana" panose="020B0604030504040204" pitchFamily="34" charset="0"/>
                          <a:ea typeface="Verdana" panose="020B0604030504040204" pitchFamily="34" charset="0"/>
                          <a:cs typeface="Verdana" panose="020B0604030504040204" pitchFamily="34" charset="0"/>
                        </a:rPr>
                        <a:t>herbales o frutales y tes naturales</a:t>
                      </a:r>
                      <a:endParaRPr lang="es-ES" sz="2000" b="0" dirty="0">
                        <a:latin typeface="Verdana" panose="020B0604030504040204" pitchFamily="34" charset="0"/>
                        <a:ea typeface="Verdana" panose="020B0604030504040204" pitchFamily="34" charset="0"/>
                        <a:cs typeface="Verdana" panose="020B0604030504040204" pitchFamily="34" charset="0"/>
                      </a:endParaRPr>
                    </a:p>
                  </a:txBody>
                  <a:tcPr marL="137160" marR="137160" marT="68580" marB="68580"/>
                </a:tc>
                <a:extLst>
                  <a:ext uri="{0D108BD9-81ED-4DB2-BD59-A6C34878D82A}">
                    <a16:rowId xmlns:a16="http://schemas.microsoft.com/office/drawing/2014/main" val="2553818515"/>
                  </a:ext>
                </a:extLst>
              </a:tr>
              <a:tr h="1234440">
                <a:tc>
                  <a:txBody>
                    <a:bodyPr/>
                    <a:lstStyle/>
                    <a:p>
                      <a:r>
                        <a:rPr lang="es-ES" sz="2000" b="0" dirty="0">
                          <a:latin typeface="Verdana" panose="020B0604030504040204" pitchFamily="34" charset="0"/>
                          <a:ea typeface="Verdana" panose="020B0604030504040204" pitchFamily="34" charset="0"/>
                          <a:cs typeface="Verdana" panose="020B0604030504040204" pitchFamily="34" charset="0"/>
                        </a:rPr>
                        <a:t>14. En la preparación de alimentos y bebidas no alcohólicas para los estudiantes se deberá evitar la adición de cafeína, así como alimentos que la contengan</a:t>
                      </a:r>
                    </a:p>
                  </a:txBody>
                  <a:tcPr marL="137160" marR="137160" marT="68580" marB="68580"/>
                </a:tc>
                <a:tc>
                  <a:txBody>
                    <a:bodyPr/>
                    <a:lstStyle/>
                    <a:p>
                      <a:r>
                        <a:rPr lang="es-ES" sz="2000" b="0" dirty="0">
                          <a:latin typeface="Verdana" panose="020B0604030504040204" pitchFamily="34" charset="0"/>
                          <a:ea typeface="Verdana" panose="020B0604030504040204" pitchFamily="34" charset="0"/>
                          <a:cs typeface="Verdana" panose="020B0604030504040204" pitchFamily="34" charset="0"/>
                        </a:rPr>
                        <a:t>Refrescos, cafés, bebidas energéticas, etc.</a:t>
                      </a:r>
                    </a:p>
                  </a:txBody>
                  <a:tcPr marL="137160" marR="137160" marT="68580" marB="68580"/>
                </a:tc>
                <a:extLst>
                  <a:ext uri="{0D108BD9-81ED-4DB2-BD59-A6C34878D82A}">
                    <a16:rowId xmlns:a16="http://schemas.microsoft.com/office/drawing/2014/main" val="3635229486"/>
                  </a:ext>
                </a:extLst>
              </a:tr>
            </a:tbl>
          </a:graphicData>
        </a:graphic>
      </p:graphicFrame>
      <p:sp>
        <p:nvSpPr>
          <p:cNvPr id="4" name="CuadroTexto 3">
            <a:extLst>
              <a:ext uri="{FF2B5EF4-FFF2-40B4-BE49-F238E27FC236}">
                <a16:creationId xmlns:a16="http://schemas.microsoft.com/office/drawing/2014/main" id="{1D39501D-1FD6-4971-B1B2-6B3DB885AF61}"/>
              </a:ext>
            </a:extLst>
          </p:cNvPr>
          <p:cNvSpPr txBox="1"/>
          <p:nvPr/>
        </p:nvSpPr>
        <p:spPr>
          <a:xfrm>
            <a:off x="8834205" y="9618023"/>
            <a:ext cx="9453795" cy="553998"/>
          </a:xfrm>
          <a:prstGeom prst="rect">
            <a:avLst/>
          </a:prstGeom>
          <a:noFill/>
        </p:spPr>
        <p:txBody>
          <a:bodyPr wrap="square">
            <a:spAutoFit/>
          </a:bodyPr>
          <a:lstStyle/>
          <a:p>
            <a:pPr algn="ctr" rtl="0"/>
            <a:r>
              <a:rPr lang="en" sz="1500" dirty="0"/>
              <a:t>Fuente: lineamientos generales a los que dberan sujetarse la preparacion, la distribucion y el axpendio de los alimentos y bebidas preparados, procesados y a granel</a:t>
            </a:r>
          </a:p>
        </p:txBody>
      </p:sp>
      <p:pic>
        <p:nvPicPr>
          <p:cNvPr id="5" name="Imagen 4"/>
          <p:cNvPicPr>
            <a:picLocks noChangeAspect="1"/>
          </p:cNvPicPr>
          <p:nvPr/>
        </p:nvPicPr>
        <p:blipFill>
          <a:blip r:embed="rId2"/>
          <a:stretch>
            <a:fillRect/>
          </a:stretch>
        </p:blipFill>
        <p:spPr>
          <a:xfrm>
            <a:off x="13563600" y="192594"/>
            <a:ext cx="4048095" cy="1469263"/>
          </a:xfrm>
          <a:prstGeom prst="rect">
            <a:avLst/>
          </a:prstGeom>
        </p:spPr>
      </p:pic>
    </p:spTree>
    <p:extLst>
      <p:ext uri="{BB962C8B-B14F-4D97-AF65-F5344CB8AC3E}">
        <p14:creationId xmlns:p14="http://schemas.microsoft.com/office/powerpoint/2010/main" val="377927428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1">
            <a:extLst>
              <a:ext uri="{FF2B5EF4-FFF2-40B4-BE49-F238E27FC236}">
                <a16:creationId xmlns:a16="http://schemas.microsoft.com/office/drawing/2014/main" id="{7861926E-181D-4A50-BDC2-EF3A57BB967E}"/>
              </a:ext>
            </a:extLst>
          </p:cNvPr>
          <p:cNvSpPr txBox="1">
            <a:spLocks/>
          </p:cNvSpPr>
          <p:nvPr/>
        </p:nvSpPr>
        <p:spPr>
          <a:xfrm>
            <a:off x="2971800" y="2781300"/>
            <a:ext cx="12649200" cy="5181600"/>
          </a:xfrm>
          <a:prstGeom prst="rect">
            <a:avLst/>
          </a:prstGeom>
        </p:spPr>
        <p:txBody>
          <a:bodyPr anchor="b">
            <a:normAutofit fontScale="97500"/>
          </a:bodyPr>
          <a:lstStyle>
            <a:lvl1pPr>
              <a:defRPr>
                <a:latin typeface="+mj-lt"/>
                <a:ea typeface="+mj-ea"/>
                <a:cs typeface="+mj-cs"/>
              </a:defRPr>
            </a:lvl1pPr>
          </a:lstStyle>
          <a:p>
            <a:pPr algn="ctr"/>
            <a:r>
              <a:rPr lang="es-ES" sz="8100" b="1" dirty="0">
                <a:solidFill>
                  <a:srgbClr val="0097B0"/>
                </a:solidFill>
                <a:latin typeface="Verdana" panose="020B0604030504040204" pitchFamily="34" charset="0"/>
                <a:ea typeface="Verdana" panose="020B0604030504040204" pitchFamily="34" charset="0"/>
                <a:cs typeface="Verdana" panose="020B0604030504040204" pitchFamily="34" charset="0"/>
              </a:rPr>
              <a:t>ALIMENTOS COMUNMENTE VENDIDOS EN LA  COOPERATIVAS</a:t>
            </a:r>
            <a:endParaRPr lang="es-MX" sz="8100" b="1" dirty="0">
              <a:solidFill>
                <a:srgbClr val="0097B0"/>
              </a:solidFill>
              <a:latin typeface="Verdana" panose="020B0604030504040204" pitchFamily="34" charset="0"/>
              <a:ea typeface="Verdana" panose="020B0604030504040204" pitchFamily="34" charset="0"/>
              <a:cs typeface="Verdana" panose="020B0604030504040204" pitchFamily="34" charset="0"/>
            </a:endParaRPr>
          </a:p>
        </p:txBody>
      </p:sp>
      <p:pic>
        <p:nvPicPr>
          <p:cNvPr id="2" name="Imagen 1"/>
          <p:cNvPicPr>
            <a:picLocks noChangeAspect="1"/>
          </p:cNvPicPr>
          <p:nvPr/>
        </p:nvPicPr>
        <p:blipFill>
          <a:blip r:embed="rId2"/>
          <a:stretch>
            <a:fillRect/>
          </a:stretch>
        </p:blipFill>
        <p:spPr>
          <a:xfrm>
            <a:off x="13487400" y="419100"/>
            <a:ext cx="4048095" cy="1469263"/>
          </a:xfrm>
          <a:prstGeom prst="rect">
            <a:avLst/>
          </a:prstGeom>
        </p:spPr>
      </p:pic>
    </p:spTree>
    <p:extLst>
      <p:ext uri="{BB962C8B-B14F-4D97-AF65-F5344CB8AC3E}">
        <p14:creationId xmlns:p14="http://schemas.microsoft.com/office/powerpoint/2010/main" val="360269445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2351;g2b7705471f7_0_1433">
            <a:extLst>
              <a:ext uri="{FF2B5EF4-FFF2-40B4-BE49-F238E27FC236}">
                <a16:creationId xmlns:a16="http://schemas.microsoft.com/office/drawing/2014/main" id="{764F64A5-4648-4338-85ED-D3000D670691}"/>
              </a:ext>
            </a:extLst>
          </p:cNvPr>
          <p:cNvPicPr preferRelativeResize="0"/>
          <p:nvPr/>
        </p:nvPicPr>
        <p:blipFill rotWithShape="1">
          <a:blip r:embed="rId2">
            <a:alphaModFix/>
          </a:blip>
          <a:srcRect r="5132"/>
          <a:stretch/>
        </p:blipFill>
        <p:spPr>
          <a:xfrm>
            <a:off x="6324600" y="2933700"/>
            <a:ext cx="5394468" cy="3581400"/>
          </a:xfrm>
          <a:prstGeom prst="rect">
            <a:avLst/>
          </a:prstGeom>
          <a:noFill/>
          <a:ln>
            <a:noFill/>
          </a:ln>
        </p:spPr>
      </p:pic>
      <p:sp>
        <p:nvSpPr>
          <p:cNvPr id="3" name="Google Shape;2353;g2b7705471f7_0_1433">
            <a:extLst>
              <a:ext uri="{FF2B5EF4-FFF2-40B4-BE49-F238E27FC236}">
                <a16:creationId xmlns:a16="http://schemas.microsoft.com/office/drawing/2014/main" id="{FAF51E0C-D1DD-48EA-BD2B-6C94796D531F}"/>
              </a:ext>
            </a:extLst>
          </p:cNvPr>
          <p:cNvSpPr txBox="1"/>
          <p:nvPr/>
        </p:nvSpPr>
        <p:spPr>
          <a:xfrm>
            <a:off x="481478" y="1761794"/>
            <a:ext cx="5843122" cy="2154406"/>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s-ES" sz="3200" dirty="0">
                <a:latin typeface="Verdana" panose="020B0604030504040204" pitchFamily="34" charset="0"/>
                <a:ea typeface="Verdana" panose="020B0604030504040204" pitchFamily="34" charset="0"/>
                <a:cs typeface="Calibri"/>
                <a:sym typeface="Calibri"/>
              </a:rPr>
              <a:t>Pepperoni: carne procesada que aumenta la probabilidad de padecer cáncer.</a:t>
            </a:r>
            <a:endParaRPr sz="3200" dirty="0">
              <a:latin typeface="Verdana" panose="020B0604030504040204" pitchFamily="34" charset="0"/>
              <a:ea typeface="Verdana" panose="020B0604030504040204" pitchFamily="34" charset="0"/>
              <a:cs typeface="Calibri"/>
              <a:sym typeface="Calibri"/>
            </a:endParaRPr>
          </a:p>
        </p:txBody>
      </p:sp>
      <p:pic>
        <p:nvPicPr>
          <p:cNvPr id="4" name="Google Shape;2352;g2b7705471f7_0_1433">
            <a:extLst>
              <a:ext uri="{FF2B5EF4-FFF2-40B4-BE49-F238E27FC236}">
                <a16:creationId xmlns:a16="http://schemas.microsoft.com/office/drawing/2014/main" id="{BDBA5D7F-0D26-45A2-84DD-98D1F1E1F6AF}"/>
              </a:ext>
            </a:extLst>
          </p:cNvPr>
          <p:cNvPicPr preferRelativeResize="0"/>
          <p:nvPr/>
        </p:nvPicPr>
        <p:blipFill>
          <a:blip r:embed="rId3">
            <a:alphaModFix/>
          </a:blip>
          <a:stretch>
            <a:fillRect/>
          </a:stretch>
        </p:blipFill>
        <p:spPr>
          <a:xfrm>
            <a:off x="4050772" y="3358200"/>
            <a:ext cx="2133600" cy="2286000"/>
          </a:xfrm>
          <a:prstGeom prst="rect">
            <a:avLst/>
          </a:prstGeom>
          <a:noFill/>
          <a:ln>
            <a:noFill/>
          </a:ln>
        </p:spPr>
      </p:pic>
      <p:pic>
        <p:nvPicPr>
          <p:cNvPr id="5" name="Google Shape;2357;g2b7705471f7_0_1433">
            <a:extLst>
              <a:ext uri="{FF2B5EF4-FFF2-40B4-BE49-F238E27FC236}">
                <a16:creationId xmlns:a16="http://schemas.microsoft.com/office/drawing/2014/main" id="{9369C726-04CA-4270-BFCD-A0E8C4EA3A05}"/>
              </a:ext>
            </a:extLst>
          </p:cNvPr>
          <p:cNvPicPr preferRelativeResize="0"/>
          <p:nvPr/>
        </p:nvPicPr>
        <p:blipFill>
          <a:blip r:embed="rId3">
            <a:alphaModFix/>
          </a:blip>
          <a:stretch>
            <a:fillRect/>
          </a:stretch>
        </p:blipFill>
        <p:spPr>
          <a:xfrm rot="17970501">
            <a:off x="4964607" y="5347797"/>
            <a:ext cx="1317753" cy="1306346"/>
          </a:xfrm>
          <a:prstGeom prst="rect">
            <a:avLst/>
          </a:prstGeom>
          <a:noFill/>
          <a:ln>
            <a:noFill/>
          </a:ln>
        </p:spPr>
      </p:pic>
      <p:sp>
        <p:nvSpPr>
          <p:cNvPr id="6" name="Google Shape;2356;g2b7705471f7_0_1433">
            <a:extLst>
              <a:ext uri="{FF2B5EF4-FFF2-40B4-BE49-F238E27FC236}">
                <a16:creationId xmlns:a16="http://schemas.microsoft.com/office/drawing/2014/main" id="{A9F10E77-E9C9-40C3-86A4-2463AB376070}"/>
              </a:ext>
            </a:extLst>
          </p:cNvPr>
          <p:cNvSpPr txBox="1"/>
          <p:nvPr/>
        </p:nvSpPr>
        <p:spPr>
          <a:xfrm>
            <a:off x="481478" y="5543453"/>
            <a:ext cx="4529301" cy="1661963"/>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s-ES" sz="3200" dirty="0">
                <a:latin typeface="Verdana" panose="020B0604030504040204" pitchFamily="34" charset="0"/>
                <a:ea typeface="Verdana" panose="020B0604030504040204" pitchFamily="34" charset="0"/>
                <a:cs typeface="Calibri"/>
                <a:sym typeface="Calibri"/>
              </a:rPr>
              <a:t>Alto contenido de sodio (556 mg en 1 rebanada).</a:t>
            </a:r>
            <a:endParaRPr sz="3200" dirty="0">
              <a:latin typeface="Verdana" panose="020B0604030504040204" pitchFamily="34" charset="0"/>
              <a:ea typeface="Verdana" panose="020B0604030504040204" pitchFamily="34" charset="0"/>
              <a:cs typeface="Calibri"/>
              <a:sym typeface="Calibri"/>
            </a:endParaRPr>
          </a:p>
        </p:txBody>
      </p:sp>
      <p:pic>
        <p:nvPicPr>
          <p:cNvPr id="7" name="Google Shape;2355;g2b7705471f7_0_1433">
            <a:extLst>
              <a:ext uri="{FF2B5EF4-FFF2-40B4-BE49-F238E27FC236}">
                <a16:creationId xmlns:a16="http://schemas.microsoft.com/office/drawing/2014/main" id="{3E881188-E8C7-41ED-8145-272EC85D73AF}"/>
              </a:ext>
            </a:extLst>
          </p:cNvPr>
          <p:cNvPicPr preferRelativeResize="0"/>
          <p:nvPr/>
        </p:nvPicPr>
        <p:blipFill>
          <a:blip r:embed="rId4">
            <a:alphaModFix/>
          </a:blip>
          <a:stretch>
            <a:fillRect/>
          </a:stretch>
        </p:blipFill>
        <p:spPr>
          <a:xfrm>
            <a:off x="12115800" y="3619500"/>
            <a:ext cx="1853144" cy="1178400"/>
          </a:xfrm>
          <a:prstGeom prst="rect">
            <a:avLst/>
          </a:prstGeom>
          <a:noFill/>
          <a:ln>
            <a:noFill/>
          </a:ln>
        </p:spPr>
      </p:pic>
      <p:sp>
        <p:nvSpPr>
          <p:cNvPr id="8" name="Google Shape;2354;g2b7705471f7_0_1433">
            <a:extLst>
              <a:ext uri="{FF2B5EF4-FFF2-40B4-BE49-F238E27FC236}">
                <a16:creationId xmlns:a16="http://schemas.microsoft.com/office/drawing/2014/main" id="{AAC59DC1-68AD-42C8-A87A-66F88B8BF8AD}"/>
              </a:ext>
            </a:extLst>
          </p:cNvPr>
          <p:cNvSpPr txBox="1"/>
          <p:nvPr/>
        </p:nvSpPr>
        <p:spPr>
          <a:xfrm>
            <a:off x="13947023" y="2954305"/>
            <a:ext cx="3557122" cy="2154406"/>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s-ES" sz="3200" dirty="0">
                <a:latin typeface="Verdana" panose="020B0604030504040204" pitchFamily="34" charset="0"/>
                <a:ea typeface="Verdana" panose="020B0604030504040204" pitchFamily="34" charset="0"/>
                <a:cs typeface="Calibri"/>
                <a:sym typeface="Calibri"/>
              </a:rPr>
              <a:t>Queso mozzarella: con alto contenido de grasa</a:t>
            </a:r>
            <a:r>
              <a:rPr lang="es-ES" sz="1300" dirty="0">
                <a:latin typeface="Calibri"/>
                <a:ea typeface="Calibri"/>
                <a:cs typeface="Calibri"/>
                <a:sym typeface="Calibri"/>
              </a:rPr>
              <a:t>.</a:t>
            </a:r>
            <a:endParaRPr sz="1300" dirty="0">
              <a:latin typeface="Calibri"/>
              <a:ea typeface="Calibri"/>
              <a:cs typeface="Calibri"/>
              <a:sym typeface="Calibri"/>
            </a:endParaRPr>
          </a:p>
        </p:txBody>
      </p:sp>
      <p:sp>
        <p:nvSpPr>
          <p:cNvPr id="9" name="Google Shape;2358;g2b7705471f7_0_1433">
            <a:extLst>
              <a:ext uri="{FF2B5EF4-FFF2-40B4-BE49-F238E27FC236}">
                <a16:creationId xmlns:a16="http://schemas.microsoft.com/office/drawing/2014/main" id="{4684E08A-E69B-4951-A9EE-9EB13B9FAB38}"/>
              </a:ext>
            </a:extLst>
          </p:cNvPr>
          <p:cNvSpPr txBox="1"/>
          <p:nvPr/>
        </p:nvSpPr>
        <p:spPr>
          <a:xfrm>
            <a:off x="7924800" y="7202843"/>
            <a:ext cx="2895600" cy="2646848"/>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s-ES" sz="3200" b="1" dirty="0">
                <a:solidFill>
                  <a:srgbClr val="92D050"/>
                </a:solidFill>
                <a:latin typeface="Verdana" panose="020B0604030504040204" pitchFamily="34" charset="0"/>
                <a:ea typeface="Verdana" panose="020B0604030504040204" pitchFamily="34" charset="0"/>
                <a:cs typeface="Calibri"/>
                <a:sym typeface="Calibri"/>
              </a:rPr>
              <a:t>Precio:</a:t>
            </a:r>
            <a:r>
              <a:rPr lang="es-ES" sz="3200" dirty="0">
                <a:latin typeface="Verdana" panose="020B0604030504040204" pitchFamily="34" charset="0"/>
                <a:ea typeface="Verdana" panose="020B0604030504040204" pitchFamily="34" charset="0"/>
                <a:cs typeface="Calibri"/>
                <a:sym typeface="Calibri"/>
              </a:rPr>
              <a:t> aproximado  </a:t>
            </a:r>
            <a:r>
              <a:rPr lang="es-ES" sz="3200" b="1" dirty="0">
                <a:latin typeface="Verdana" panose="020B0604030504040204" pitchFamily="34" charset="0"/>
                <a:ea typeface="Verdana" panose="020B0604030504040204" pitchFamily="34" charset="0"/>
                <a:cs typeface="Calibri"/>
                <a:sym typeface="Calibri"/>
              </a:rPr>
              <a:t>$99  </a:t>
            </a:r>
          </a:p>
          <a:p>
            <a:pPr marL="0" lvl="0" indent="0" algn="ctr" rtl="0">
              <a:spcBef>
                <a:spcPts val="0"/>
              </a:spcBef>
              <a:spcAft>
                <a:spcPts val="0"/>
              </a:spcAft>
              <a:buNone/>
            </a:pPr>
            <a:r>
              <a:rPr lang="es-ES" sz="3200" dirty="0" err="1">
                <a:latin typeface="Verdana" panose="020B0604030504040204" pitchFamily="34" charset="0"/>
                <a:ea typeface="Verdana" panose="020B0604030504040204" pitchFamily="34" charset="0"/>
                <a:cs typeface="Calibri"/>
                <a:sym typeface="Calibri"/>
              </a:rPr>
              <a:t>reb</a:t>
            </a:r>
            <a:r>
              <a:rPr lang="es-ES" sz="3200" dirty="0">
                <a:latin typeface="Verdana" panose="020B0604030504040204" pitchFamily="34" charset="0"/>
                <a:ea typeface="Verdana" panose="020B0604030504040204" pitchFamily="34" charset="0"/>
                <a:cs typeface="Calibri"/>
                <a:sym typeface="Calibri"/>
              </a:rPr>
              <a:t> de  pizza</a:t>
            </a:r>
          </a:p>
          <a:p>
            <a:pPr marL="0" lvl="0" indent="0" algn="ctr" rtl="0">
              <a:spcBef>
                <a:spcPts val="0"/>
              </a:spcBef>
              <a:spcAft>
                <a:spcPts val="0"/>
              </a:spcAft>
              <a:buNone/>
            </a:pPr>
            <a:r>
              <a:rPr lang="es-ES" sz="3200" b="1" dirty="0">
                <a:latin typeface="Verdana" panose="020B0604030504040204" pitchFamily="34" charset="0"/>
                <a:ea typeface="Verdana" panose="020B0604030504040204" pitchFamily="34" charset="0"/>
                <a:cs typeface="Calibri"/>
                <a:sym typeface="Calibri"/>
              </a:rPr>
              <a:t>$20</a:t>
            </a:r>
            <a:endParaRPr sz="3200" b="1" dirty="0">
              <a:latin typeface="Verdana" panose="020B0604030504040204" pitchFamily="34" charset="0"/>
              <a:ea typeface="Verdana" panose="020B0604030504040204" pitchFamily="34" charset="0"/>
              <a:cs typeface="Calibri"/>
              <a:sym typeface="Calibri"/>
            </a:endParaRPr>
          </a:p>
        </p:txBody>
      </p:sp>
      <p:sp>
        <p:nvSpPr>
          <p:cNvPr id="10" name="Google Shape;2359;g2b7705471f7_0_1433">
            <a:extLst>
              <a:ext uri="{FF2B5EF4-FFF2-40B4-BE49-F238E27FC236}">
                <a16:creationId xmlns:a16="http://schemas.microsoft.com/office/drawing/2014/main" id="{13447A20-6EFB-4FA1-86E5-D72DEC4CE13F}"/>
              </a:ext>
            </a:extLst>
          </p:cNvPr>
          <p:cNvSpPr txBox="1"/>
          <p:nvPr/>
        </p:nvSpPr>
        <p:spPr>
          <a:xfrm>
            <a:off x="6781734" y="365103"/>
            <a:ext cx="4480200" cy="1538853"/>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s-ES" sz="4400" b="1" dirty="0">
                <a:solidFill>
                  <a:srgbClr val="0097B0"/>
                </a:solidFill>
                <a:latin typeface="Verdana" panose="020B0604030504040204" pitchFamily="34" charset="0"/>
                <a:ea typeface="Verdana" panose="020B0604030504040204" pitchFamily="34" charset="0"/>
                <a:cs typeface="Calibri"/>
                <a:sym typeface="Calibri"/>
              </a:rPr>
              <a:t>Pizza pepperoni</a:t>
            </a:r>
            <a:endParaRPr sz="4400" b="1" dirty="0">
              <a:solidFill>
                <a:srgbClr val="0097B0"/>
              </a:solidFill>
              <a:latin typeface="Verdana" panose="020B0604030504040204" pitchFamily="34" charset="0"/>
              <a:ea typeface="Verdana" panose="020B0604030504040204" pitchFamily="34" charset="0"/>
              <a:cs typeface="Calibri"/>
              <a:sym typeface="Calibri"/>
            </a:endParaRPr>
          </a:p>
        </p:txBody>
      </p:sp>
      <p:pic>
        <p:nvPicPr>
          <p:cNvPr id="3074" name="Picture 2">
            <a:extLst>
              <a:ext uri="{FF2B5EF4-FFF2-40B4-BE49-F238E27FC236}">
                <a16:creationId xmlns:a16="http://schemas.microsoft.com/office/drawing/2014/main" id="{89861AA5-D6E3-4AFE-86E3-475FD8CCC66D}"/>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963400" y="7335091"/>
            <a:ext cx="2514600" cy="2514600"/>
          </a:xfrm>
          <a:prstGeom prst="rect">
            <a:avLst/>
          </a:prstGeom>
          <a:noFill/>
          <a:extLst>
            <a:ext uri="{909E8E84-426E-40DD-AFC4-6F175D3DCCD1}">
              <a14:hiddenFill xmlns:a14="http://schemas.microsoft.com/office/drawing/2010/main">
                <a:solidFill>
                  <a:srgbClr val="FFFFFF"/>
                </a:solidFill>
              </a14:hiddenFill>
            </a:ext>
          </a:extLst>
        </p:spPr>
      </p:pic>
      <p:sp>
        <p:nvSpPr>
          <p:cNvPr id="12" name="CuadroTexto 11">
            <a:extLst>
              <a:ext uri="{FF2B5EF4-FFF2-40B4-BE49-F238E27FC236}">
                <a16:creationId xmlns:a16="http://schemas.microsoft.com/office/drawing/2014/main" id="{47CBFD44-0823-4154-A358-6335AB52B4C7}"/>
              </a:ext>
            </a:extLst>
          </p:cNvPr>
          <p:cNvSpPr txBox="1"/>
          <p:nvPr/>
        </p:nvSpPr>
        <p:spPr>
          <a:xfrm>
            <a:off x="13042372" y="6021108"/>
            <a:ext cx="5116595" cy="2062103"/>
          </a:xfrm>
          <a:prstGeom prst="rect">
            <a:avLst/>
          </a:prstGeom>
          <a:noFill/>
        </p:spPr>
        <p:txBody>
          <a:bodyPr wrap="square">
            <a:spAutoFit/>
          </a:bodyPr>
          <a:lstStyle/>
          <a:p>
            <a:pPr marL="0" lvl="0" indent="0" algn="ctr" rtl="0">
              <a:spcBef>
                <a:spcPts val="0"/>
              </a:spcBef>
              <a:spcAft>
                <a:spcPts val="0"/>
              </a:spcAft>
              <a:buNone/>
            </a:pPr>
            <a:r>
              <a:rPr lang="es-ES" sz="3200" dirty="0">
                <a:latin typeface="Verdana" panose="020B0604030504040204" pitchFamily="34" charset="0"/>
                <a:ea typeface="Verdana" panose="020B0604030504040204" pitchFamily="34" charset="0"/>
                <a:cs typeface="Calibri"/>
                <a:sym typeface="Calibri"/>
              </a:rPr>
              <a:t>Contiene sellos alto contenido de azucares y calorías</a:t>
            </a:r>
          </a:p>
          <a:p>
            <a:pPr marL="0" lvl="0" indent="0" algn="ctr" rtl="0">
              <a:spcBef>
                <a:spcPts val="0"/>
              </a:spcBef>
              <a:spcAft>
                <a:spcPts val="0"/>
              </a:spcAft>
              <a:buNone/>
            </a:pPr>
            <a:r>
              <a:rPr lang="es-ES" sz="3200" dirty="0">
                <a:latin typeface="Verdana" panose="020B0604030504040204" pitchFamily="34" charset="0"/>
                <a:ea typeface="Verdana" panose="020B0604030504040204" pitchFamily="34" charset="0"/>
                <a:cs typeface="Calibri"/>
                <a:sym typeface="Calibri"/>
              </a:rPr>
              <a:t>edulcorantes</a:t>
            </a:r>
          </a:p>
        </p:txBody>
      </p:sp>
      <p:sp>
        <p:nvSpPr>
          <p:cNvPr id="15" name="Google Shape;2358;g2b7705471f7_0_1433">
            <a:extLst>
              <a:ext uri="{FF2B5EF4-FFF2-40B4-BE49-F238E27FC236}">
                <a16:creationId xmlns:a16="http://schemas.microsoft.com/office/drawing/2014/main" id="{1F56A70E-5856-4CF9-A50A-7F0EC0A1FA20}"/>
              </a:ext>
            </a:extLst>
          </p:cNvPr>
          <p:cNvSpPr txBox="1"/>
          <p:nvPr/>
        </p:nvSpPr>
        <p:spPr>
          <a:xfrm>
            <a:off x="14478000" y="8083211"/>
            <a:ext cx="2621390" cy="1661963"/>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s-ES" sz="3200" b="1" dirty="0">
                <a:solidFill>
                  <a:srgbClr val="92D050"/>
                </a:solidFill>
                <a:latin typeface="Verdana" panose="020B0604030504040204" pitchFamily="34" charset="0"/>
                <a:ea typeface="Verdana" panose="020B0604030504040204" pitchFamily="34" charset="0"/>
                <a:cs typeface="Calibri"/>
                <a:sym typeface="Calibri"/>
              </a:rPr>
              <a:t>Precio:</a:t>
            </a:r>
            <a:r>
              <a:rPr lang="es-ES" sz="3200" dirty="0">
                <a:latin typeface="Verdana" panose="020B0604030504040204" pitchFamily="34" charset="0"/>
                <a:ea typeface="Verdana" panose="020B0604030504040204" pitchFamily="34" charset="0"/>
                <a:cs typeface="Calibri"/>
                <a:sym typeface="Calibri"/>
              </a:rPr>
              <a:t> aproximado  </a:t>
            </a:r>
            <a:r>
              <a:rPr lang="es-ES" sz="3200" b="1" dirty="0">
                <a:latin typeface="Verdana" panose="020B0604030504040204" pitchFamily="34" charset="0"/>
                <a:ea typeface="Verdana" panose="020B0604030504040204" pitchFamily="34" charset="0"/>
                <a:cs typeface="Calibri"/>
                <a:sym typeface="Calibri"/>
              </a:rPr>
              <a:t>$15</a:t>
            </a:r>
            <a:endParaRPr sz="3200" b="1" dirty="0">
              <a:latin typeface="Verdana" panose="020B0604030504040204" pitchFamily="34" charset="0"/>
              <a:ea typeface="Verdana" panose="020B0604030504040204" pitchFamily="34" charset="0"/>
              <a:cs typeface="Calibri"/>
              <a:sym typeface="Calibri"/>
            </a:endParaRPr>
          </a:p>
        </p:txBody>
      </p:sp>
      <p:pic>
        <p:nvPicPr>
          <p:cNvPr id="11" name="Imagen 10"/>
          <p:cNvPicPr>
            <a:picLocks noChangeAspect="1"/>
          </p:cNvPicPr>
          <p:nvPr/>
        </p:nvPicPr>
        <p:blipFill>
          <a:blip r:embed="rId6"/>
          <a:stretch>
            <a:fillRect/>
          </a:stretch>
        </p:blipFill>
        <p:spPr>
          <a:xfrm>
            <a:off x="13764647" y="106996"/>
            <a:ext cx="4048095" cy="1469263"/>
          </a:xfrm>
          <a:prstGeom prst="rect">
            <a:avLst/>
          </a:prstGeom>
        </p:spPr>
      </p:pic>
    </p:spTree>
    <p:extLst>
      <p:ext uri="{BB962C8B-B14F-4D97-AF65-F5344CB8AC3E}">
        <p14:creationId xmlns:p14="http://schemas.microsoft.com/office/powerpoint/2010/main" val="23517754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143000" y="367270"/>
            <a:ext cx="10873740" cy="736099"/>
          </a:xfrm>
          <a:prstGeom prst="rect">
            <a:avLst/>
          </a:prstGeom>
        </p:spPr>
        <p:txBody>
          <a:bodyPr vert="horz" wrap="square" lIns="0" tIns="12700" rIns="0" bIns="0" rtlCol="0">
            <a:spAutoFit/>
          </a:bodyPr>
          <a:lstStyle/>
          <a:p>
            <a:pPr marL="12700">
              <a:lnSpc>
                <a:spcPct val="100000"/>
              </a:lnSpc>
              <a:spcBef>
                <a:spcPts val="100"/>
              </a:spcBef>
            </a:pPr>
            <a:r>
              <a:rPr lang="es-MX" spc="-450" dirty="0"/>
              <a:t>INTRODUCCIÓN</a:t>
            </a:r>
            <a:endParaRPr spc="-415" dirty="0"/>
          </a:p>
        </p:txBody>
      </p:sp>
      <p:pic>
        <p:nvPicPr>
          <p:cNvPr id="4" name="object 4"/>
          <p:cNvPicPr/>
          <p:nvPr/>
        </p:nvPicPr>
        <p:blipFill>
          <a:blip r:embed="rId2" cstate="print"/>
          <a:stretch>
            <a:fillRect/>
          </a:stretch>
        </p:blipFill>
        <p:spPr>
          <a:xfrm>
            <a:off x="15316200" y="22609"/>
            <a:ext cx="2581274" cy="1419224"/>
          </a:xfrm>
          <a:prstGeom prst="rect">
            <a:avLst/>
          </a:prstGeom>
        </p:spPr>
      </p:pic>
      <p:sp>
        <p:nvSpPr>
          <p:cNvPr id="22" name="CuadroTexto 21">
            <a:extLst>
              <a:ext uri="{FF2B5EF4-FFF2-40B4-BE49-F238E27FC236}">
                <a16:creationId xmlns:a16="http://schemas.microsoft.com/office/drawing/2014/main" id="{43493F09-F475-2B7A-4AEC-180DF966C93D}"/>
              </a:ext>
            </a:extLst>
          </p:cNvPr>
          <p:cNvSpPr txBox="1"/>
          <p:nvPr/>
        </p:nvSpPr>
        <p:spPr>
          <a:xfrm>
            <a:off x="705875" y="1336744"/>
            <a:ext cx="9809725" cy="7525137"/>
          </a:xfrm>
          <a:prstGeom prst="rect">
            <a:avLst/>
          </a:prstGeom>
          <a:noFill/>
        </p:spPr>
        <p:txBody>
          <a:bodyPr wrap="square">
            <a:spAutoFit/>
          </a:bodyPr>
          <a:lstStyle/>
          <a:p>
            <a:pPr algn="just"/>
            <a:r>
              <a:rPr lang="es-MX" sz="2100" dirty="0">
                <a:latin typeface="Verdana" panose="020B0604030504040204" pitchFamily="34" charset="0"/>
                <a:ea typeface="Verdana" panose="020B0604030504040204" pitchFamily="34" charset="0"/>
                <a:cs typeface="Roboto"/>
              </a:rPr>
              <a:t>La prioridad de nuestro gobierno son las políticas educativas y de salud que garanticen el bienestar de la infancia y la adolescencia.</a:t>
            </a:r>
          </a:p>
          <a:p>
            <a:pPr marL="342900" indent="-342900" algn="just">
              <a:buFont typeface="Wingdings" panose="05000000000000000000" pitchFamily="2" charset="2"/>
              <a:buChar char="Ø"/>
            </a:pPr>
            <a:endParaRPr lang="es-MX" sz="2100" dirty="0">
              <a:latin typeface="Verdana" panose="020B0604030504040204" pitchFamily="34" charset="0"/>
              <a:ea typeface="Verdana" panose="020B0604030504040204" pitchFamily="34" charset="0"/>
              <a:cs typeface="Roboto"/>
            </a:endParaRPr>
          </a:p>
          <a:p>
            <a:pPr marL="342900" indent="-342900" algn="just">
              <a:buFont typeface="Wingdings" panose="05000000000000000000" pitchFamily="2" charset="2"/>
              <a:buChar char="Ø"/>
            </a:pPr>
            <a:r>
              <a:rPr lang="es-MX" sz="2100" dirty="0">
                <a:solidFill>
                  <a:srgbClr val="012001"/>
                </a:solidFill>
                <a:latin typeface="Verdana" panose="020B0604030504040204" pitchFamily="34" charset="0"/>
                <a:ea typeface="Verdana" panose="020B0604030504040204" pitchFamily="34" charset="0"/>
              </a:rPr>
              <a:t>Para ello, promovemos hábitos de alimentación saludable y estilos de  vida activa en niños, niñas y adolescentes, fomentando una cultura de bienestar desde la escuela</a:t>
            </a:r>
            <a:r>
              <a:rPr lang="es-MX" sz="2100" dirty="0">
                <a:solidFill>
                  <a:srgbClr val="012001"/>
                </a:solidFill>
                <a:latin typeface="Verdana" panose="020B0604030504040204" pitchFamily="34" charset="0"/>
                <a:ea typeface="Verdana" panose="020B0604030504040204" pitchFamily="34" charset="0"/>
                <a:cs typeface="Roboto"/>
              </a:rPr>
              <a:t>.</a:t>
            </a:r>
          </a:p>
          <a:p>
            <a:pPr marL="342900" indent="-342900" algn="just">
              <a:buFont typeface="Wingdings" panose="05000000000000000000" pitchFamily="2" charset="2"/>
              <a:buChar char="Ø"/>
            </a:pPr>
            <a:endParaRPr lang="es-MX" sz="2100" dirty="0">
              <a:latin typeface="Verdana" panose="020B0604030504040204" pitchFamily="34" charset="0"/>
              <a:ea typeface="Verdana" panose="020B0604030504040204" pitchFamily="34" charset="0"/>
              <a:cs typeface="Roboto"/>
            </a:endParaRPr>
          </a:p>
          <a:p>
            <a:pPr marL="342900" indent="-342900" algn="just">
              <a:buFont typeface="Wingdings" panose="05000000000000000000" pitchFamily="2" charset="2"/>
              <a:buChar char="Ø"/>
            </a:pPr>
            <a:r>
              <a:rPr lang="es-MX" sz="2100" dirty="0">
                <a:solidFill>
                  <a:srgbClr val="012001"/>
                </a:solidFill>
                <a:latin typeface="Verdana" panose="020B0604030504040204" pitchFamily="34" charset="0"/>
                <a:ea typeface="Verdana" panose="020B0604030504040204" pitchFamily="34" charset="0"/>
              </a:rPr>
              <a:t>Se busca reducir la alta prevalencia de sobrepeso y obesidad en la población infantil, mediante la prevención de factores de riesgo. Esto no solo protege su salud, sino que también mejora su rendimiento académico, fortalece la estabilidad en la matricula, promueve la asistencia regular y garantiza la continuidad de su formación.</a:t>
            </a:r>
          </a:p>
          <a:p>
            <a:pPr marL="342900" indent="-342900" algn="just">
              <a:buFont typeface="Wingdings" panose="05000000000000000000" pitchFamily="2" charset="2"/>
              <a:buChar char="Ø"/>
            </a:pPr>
            <a:endParaRPr lang="es-MX" sz="2100" dirty="0">
              <a:solidFill>
                <a:srgbClr val="012001"/>
              </a:solidFill>
              <a:latin typeface="Verdana" panose="020B0604030504040204" pitchFamily="34" charset="0"/>
              <a:ea typeface="Verdana" panose="020B0604030504040204" pitchFamily="34" charset="0"/>
            </a:endParaRPr>
          </a:p>
          <a:p>
            <a:pPr marL="342900" indent="-342900" algn="just">
              <a:buFont typeface="Wingdings" panose="05000000000000000000" pitchFamily="2" charset="2"/>
              <a:buChar char="Ø"/>
            </a:pPr>
            <a:r>
              <a:rPr lang="es-MX" sz="2100" dirty="0">
                <a:solidFill>
                  <a:srgbClr val="012001"/>
                </a:solidFill>
                <a:latin typeface="Verdana" panose="020B0604030504040204" pitchFamily="34" charset="0"/>
                <a:ea typeface="Verdana" panose="020B0604030504040204" pitchFamily="34" charset="0"/>
              </a:rPr>
              <a:t>A través de la </a:t>
            </a:r>
            <a:r>
              <a:rPr lang="es-MX" sz="2100" b="1" dirty="0">
                <a:solidFill>
                  <a:srgbClr val="012001"/>
                </a:solidFill>
                <a:latin typeface="Verdana" panose="020B0604030504040204" pitchFamily="34" charset="0"/>
                <a:ea typeface="Verdana" panose="020B0604030504040204" pitchFamily="34" charset="0"/>
              </a:rPr>
              <a:t>Estrategia Nacional de Salud Escolar, </a:t>
            </a:r>
            <a:r>
              <a:rPr lang="es-MX" sz="2100" dirty="0">
                <a:solidFill>
                  <a:srgbClr val="012001"/>
                </a:solidFill>
                <a:latin typeface="Verdana" panose="020B0604030504040204" pitchFamily="34" charset="0"/>
                <a:ea typeface="Verdana" panose="020B0604030504040204" pitchFamily="34" charset="0"/>
              </a:rPr>
              <a:t>con un enfoque formativo e integral, se impulsa la participación de toda la comunidad educativa en procesos que contribuyen al bienestar y desarrollo saludable de los estudiantes..</a:t>
            </a:r>
          </a:p>
          <a:p>
            <a:pPr algn="just"/>
            <a:endParaRPr lang="es-MX" sz="2100" dirty="0">
              <a:latin typeface="Verdana" panose="020B0604030504040204" pitchFamily="34" charset="0"/>
              <a:ea typeface="Verdana" panose="020B0604030504040204" pitchFamily="34" charset="0"/>
              <a:cs typeface="Roboto"/>
            </a:endParaRPr>
          </a:p>
          <a:p>
            <a:pPr marL="342900" indent="-342900" algn="just">
              <a:buFont typeface="Wingdings" panose="05000000000000000000" pitchFamily="2" charset="2"/>
              <a:buChar char="Ø"/>
            </a:pPr>
            <a:r>
              <a:rPr lang="es-MX" sz="2100" b="1" dirty="0">
                <a:latin typeface="Verdana" panose="020B0604030504040204" pitchFamily="34" charset="0"/>
                <a:ea typeface="Verdana" panose="020B0604030504040204" pitchFamily="34" charset="0"/>
                <a:cs typeface="Roboto"/>
              </a:rPr>
              <a:t>Estrategia “Impulso Educativo”</a:t>
            </a:r>
            <a:r>
              <a:rPr lang="es-MX" sz="2100" dirty="0">
                <a:latin typeface="Verdana" panose="020B0604030504040204" pitchFamily="34" charset="0"/>
                <a:ea typeface="Verdana" panose="020B0604030504040204" pitchFamily="34" charset="0"/>
                <a:cs typeface="Roboto"/>
              </a:rPr>
              <a:t> y uno de sus ejes prioritarios es el </a:t>
            </a:r>
            <a:r>
              <a:rPr lang="es-MX" sz="2100" b="1" dirty="0">
                <a:latin typeface="Verdana" panose="020B0604030504040204" pitchFamily="34" charset="0"/>
                <a:ea typeface="Verdana" panose="020B0604030504040204" pitchFamily="34" charset="0"/>
                <a:cs typeface="Roboto"/>
              </a:rPr>
              <a:t>Deporte y Nutrición (eje 8), </a:t>
            </a:r>
            <a:r>
              <a:rPr lang="es-MX" sz="2100" dirty="0">
                <a:latin typeface="Verdana" panose="020B0604030504040204" pitchFamily="34" charset="0"/>
                <a:ea typeface="Verdana" panose="020B0604030504040204" pitchFamily="34" charset="0"/>
                <a:cs typeface="Roboto"/>
              </a:rPr>
              <a:t>que tiene como finalidad el Desarrollo integral de los estudiantes fomentando hábitos saludables y la práctica deportiva para mejorar su bienestar físico y mental.</a:t>
            </a:r>
          </a:p>
        </p:txBody>
      </p:sp>
      <p:pic>
        <p:nvPicPr>
          <p:cNvPr id="5" name="Imagen 4" descr="Un grupo de personas con traje de color negro&#10;&#10;El contenido generado por IA puede ser incorrecto.">
            <a:extLst>
              <a:ext uri="{FF2B5EF4-FFF2-40B4-BE49-F238E27FC236}">
                <a16:creationId xmlns:a16="http://schemas.microsoft.com/office/drawing/2014/main" id="{33C79A76-3CB9-2E2B-E694-720DA75453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57389" y="2552700"/>
            <a:ext cx="6911485" cy="4748212"/>
          </a:xfrm>
          <a:prstGeom prst="rect">
            <a:avLst/>
          </a:prstGeom>
          <a:ln>
            <a:noFill/>
          </a:ln>
          <a:effectLst>
            <a:softEdge rad="112500"/>
          </a:effectLst>
        </p:spPr>
      </p:pic>
    </p:spTree>
    <p:extLst>
      <p:ext uri="{BB962C8B-B14F-4D97-AF65-F5344CB8AC3E}">
        <p14:creationId xmlns:p14="http://schemas.microsoft.com/office/powerpoint/2010/main" val="352389185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2353;g2b7705471f7_0_1433">
            <a:extLst>
              <a:ext uri="{FF2B5EF4-FFF2-40B4-BE49-F238E27FC236}">
                <a16:creationId xmlns:a16="http://schemas.microsoft.com/office/drawing/2014/main" id="{FAF51E0C-D1DD-48EA-BD2B-6C94796D531F}"/>
              </a:ext>
            </a:extLst>
          </p:cNvPr>
          <p:cNvSpPr txBox="1"/>
          <p:nvPr/>
        </p:nvSpPr>
        <p:spPr>
          <a:xfrm>
            <a:off x="481846" y="2773439"/>
            <a:ext cx="5843122" cy="1169521"/>
          </a:xfrm>
          <a:prstGeom prst="rect">
            <a:avLst/>
          </a:prstGeom>
          <a:noFill/>
          <a:ln>
            <a:noFill/>
          </a:ln>
        </p:spPr>
        <p:txBody>
          <a:bodyPr spcFirstLastPara="1" wrap="square" lIns="91425" tIns="91425" rIns="91425" bIns="91425" anchor="t" anchorCtr="0">
            <a:spAutoFit/>
          </a:bodyPr>
          <a:lstStyle/>
          <a:p>
            <a:pPr algn="ctr" rtl="0"/>
            <a:r>
              <a:rPr lang="es-ES" sz="3200" dirty="0">
                <a:latin typeface="Verdana" panose="020B0604030504040204" pitchFamily="34" charset="0"/>
                <a:ea typeface="Verdana" panose="020B0604030504040204" pitchFamily="34" charset="0"/>
                <a:cs typeface="Calibri"/>
                <a:sym typeface="Calibri"/>
              </a:rPr>
              <a:t>Alimento ultra procesado </a:t>
            </a:r>
          </a:p>
          <a:p>
            <a:pPr marL="0" lvl="0" indent="0" algn="ctr" rtl="0">
              <a:spcBef>
                <a:spcPts val="0"/>
              </a:spcBef>
              <a:spcAft>
                <a:spcPts val="0"/>
              </a:spcAft>
              <a:buNone/>
            </a:pPr>
            <a:endParaRPr sz="3200" dirty="0">
              <a:latin typeface="Verdana" panose="020B0604030504040204" pitchFamily="34" charset="0"/>
              <a:ea typeface="Verdana" panose="020B0604030504040204" pitchFamily="34" charset="0"/>
              <a:cs typeface="Calibri"/>
              <a:sym typeface="Calibri"/>
            </a:endParaRPr>
          </a:p>
        </p:txBody>
      </p:sp>
      <p:pic>
        <p:nvPicPr>
          <p:cNvPr id="4" name="Google Shape;2352;g2b7705471f7_0_1433">
            <a:extLst>
              <a:ext uri="{FF2B5EF4-FFF2-40B4-BE49-F238E27FC236}">
                <a16:creationId xmlns:a16="http://schemas.microsoft.com/office/drawing/2014/main" id="{BDBA5D7F-0D26-45A2-84DD-98D1F1E1F6AF}"/>
              </a:ext>
            </a:extLst>
          </p:cNvPr>
          <p:cNvPicPr preferRelativeResize="0"/>
          <p:nvPr/>
        </p:nvPicPr>
        <p:blipFill>
          <a:blip r:embed="rId2">
            <a:alphaModFix/>
          </a:blip>
          <a:stretch>
            <a:fillRect/>
          </a:stretch>
        </p:blipFill>
        <p:spPr>
          <a:xfrm>
            <a:off x="4050772" y="3358200"/>
            <a:ext cx="2133600" cy="2286000"/>
          </a:xfrm>
          <a:prstGeom prst="rect">
            <a:avLst/>
          </a:prstGeom>
          <a:noFill/>
          <a:ln>
            <a:noFill/>
          </a:ln>
        </p:spPr>
      </p:pic>
      <p:pic>
        <p:nvPicPr>
          <p:cNvPr id="5" name="Google Shape;2357;g2b7705471f7_0_1433">
            <a:extLst>
              <a:ext uri="{FF2B5EF4-FFF2-40B4-BE49-F238E27FC236}">
                <a16:creationId xmlns:a16="http://schemas.microsoft.com/office/drawing/2014/main" id="{9369C726-04CA-4270-BFCD-A0E8C4EA3A05}"/>
              </a:ext>
            </a:extLst>
          </p:cNvPr>
          <p:cNvPicPr preferRelativeResize="0"/>
          <p:nvPr/>
        </p:nvPicPr>
        <p:blipFill>
          <a:blip r:embed="rId2">
            <a:alphaModFix/>
          </a:blip>
          <a:stretch>
            <a:fillRect/>
          </a:stretch>
        </p:blipFill>
        <p:spPr>
          <a:xfrm>
            <a:off x="4724400" y="5829300"/>
            <a:ext cx="1085850" cy="1079375"/>
          </a:xfrm>
          <a:prstGeom prst="rect">
            <a:avLst/>
          </a:prstGeom>
          <a:noFill/>
          <a:ln>
            <a:noFill/>
          </a:ln>
        </p:spPr>
      </p:pic>
      <p:sp>
        <p:nvSpPr>
          <p:cNvPr id="6" name="Google Shape;2356;g2b7705471f7_0_1433">
            <a:extLst>
              <a:ext uri="{FF2B5EF4-FFF2-40B4-BE49-F238E27FC236}">
                <a16:creationId xmlns:a16="http://schemas.microsoft.com/office/drawing/2014/main" id="{A9F10E77-E9C9-40C3-86A4-2463AB376070}"/>
              </a:ext>
            </a:extLst>
          </p:cNvPr>
          <p:cNvSpPr txBox="1"/>
          <p:nvPr/>
        </p:nvSpPr>
        <p:spPr>
          <a:xfrm>
            <a:off x="481478" y="5543453"/>
            <a:ext cx="4529301" cy="1169521"/>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s-ES" sz="3200" dirty="0">
                <a:latin typeface="Verdana" panose="020B0604030504040204" pitchFamily="34" charset="0"/>
                <a:ea typeface="Verdana" panose="020B0604030504040204" pitchFamily="34" charset="0"/>
                <a:cs typeface="Calibri"/>
                <a:sym typeface="Calibri"/>
              </a:rPr>
              <a:t>Alto contenido de sodio (980 mg</a:t>
            </a:r>
            <a:endParaRPr sz="3200" dirty="0">
              <a:latin typeface="Verdana" panose="020B0604030504040204" pitchFamily="34" charset="0"/>
              <a:ea typeface="Verdana" panose="020B0604030504040204" pitchFamily="34" charset="0"/>
              <a:cs typeface="Calibri"/>
              <a:sym typeface="Calibri"/>
            </a:endParaRPr>
          </a:p>
        </p:txBody>
      </p:sp>
      <p:pic>
        <p:nvPicPr>
          <p:cNvPr id="7" name="Google Shape;2355;g2b7705471f7_0_1433">
            <a:extLst>
              <a:ext uri="{FF2B5EF4-FFF2-40B4-BE49-F238E27FC236}">
                <a16:creationId xmlns:a16="http://schemas.microsoft.com/office/drawing/2014/main" id="{3E881188-E8C7-41ED-8145-272EC85D73AF}"/>
              </a:ext>
            </a:extLst>
          </p:cNvPr>
          <p:cNvPicPr preferRelativeResize="0"/>
          <p:nvPr/>
        </p:nvPicPr>
        <p:blipFill>
          <a:blip r:embed="rId3">
            <a:alphaModFix/>
          </a:blip>
          <a:stretch>
            <a:fillRect/>
          </a:stretch>
        </p:blipFill>
        <p:spPr>
          <a:xfrm>
            <a:off x="12115800" y="3619500"/>
            <a:ext cx="1853144" cy="1178400"/>
          </a:xfrm>
          <a:prstGeom prst="rect">
            <a:avLst/>
          </a:prstGeom>
          <a:noFill/>
          <a:ln>
            <a:noFill/>
          </a:ln>
        </p:spPr>
      </p:pic>
      <p:sp>
        <p:nvSpPr>
          <p:cNvPr id="8" name="Google Shape;2354;g2b7705471f7_0_1433">
            <a:extLst>
              <a:ext uri="{FF2B5EF4-FFF2-40B4-BE49-F238E27FC236}">
                <a16:creationId xmlns:a16="http://schemas.microsoft.com/office/drawing/2014/main" id="{AAC59DC1-68AD-42C8-A87A-66F88B8BF8AD}"/>
              </a:ext>
            </a:extLst>
          </p:cNvPr>
          <p:cNvSpPr txBox="1"/>
          <p:nvPr/>
        </p:nvSpPr>
        <p:spPr>
          <a:xfrm>
            <a:off x="13947023" y="2954305"/>
            <a:ext cx="3557122" cy="677078"/>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s-ES" sz="3200" dirty="0">
                <a:latin typeface="Verdana" panose="020B0604030504040204" pitchFamily="34" charset="0"/>
                <a:ea typeface="Verdana" panose="020B0604030504040204" pitchFamily="34" charset="0"/>
                <a:cs typeface="Calibri"/>
                <a:sym typeface="Calibri"/>
              </a:rPr>
              <a:t>Contiene sellos</a:t>
            </a:r>
          </a:p>
        </p:txBody>
      </p:sp>
      <p:sp>
        <p:nvSpPr>
          <p:cNvPr id="9" name="Google Shape;2358;g2b7705471f7_0_1433">
            <a:extLst>
              <a:ext uri="{FF2B5EF4-FFF2-40B4-BE49-F238E27FC236}">
                <a16:creationId xmlns:a16="http://schemas.microsoft.com/office/drawing/2014/main" id="{4684E08A-E69B-4951-A9EE-9EB13B9FAB38}"/>
              </a:ext>
            </a:extLst>
          </p:cNvPr>
          <p:cNvSpPr txBox="1"/>
          <p:nvPr/>
        </p:nvSpPr>
        <p:spPr>
          <a:xfrm>
            <a:off x="8001000" y="7581900"/>
            <a:ext cx="2895600" cy="1661963"/>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s-ES" sz="3200" b="1" dirty="0">
                <a:solidFill>
                  <a:srgbClr val="92D050"/>
                </a:solidFill>
                <a:latin typeface="Verdana" panose="020B0604030504040204" pitchFamily="34" charset="0"/>
                <a:ea typeface="Verdana" panose="020B0604030504040204" pitchFamily="34" charset="0"/>
                <a:cs typeface="Calibri"/>
                <a:sym typeface="Calibri"/>
              </a:rPr>
              <a:t>Precio:</a:t>
            </a:r>
            <a:r>
              <a:rPr lang="es-ES" sz="3200" dirty="0">
                <a:latin typeface="Verdana" panose="020B0604030504040204" pitchFamily="34" charset="0"/>
                <a:ea typeface="Verdana" panose="020B0604030504040204" pitchFamily="34" charset="0"/>
                <a:cs typeface="Calibri"/>
                <a:sym typeface="Calibri"/>
              </a:rPr>
              <a:t> aproximado  </a:t>
            </a:r>
            <a:r>
              <a:rPr lang="es-ES" sz="3200" b="1" dirty="0">
                <a:latin typeface="Verdana" panose="020B0604030504040204" pitchFamily="34" charset="0"/>
                <a:ea typeface="Verdana" panose="020B0604030504040204" pitchFamily="34" charset="0"/>
                <a:cs typeface="Calibri"/>
                <a:sym typeface="Calibri"/>
              </a:rPr>
              <a:t>$18</a:t>
            </a:r>
            <a:endParaRPr sz="3200" b="1" dirty="0">
              <a:latin typeface="Verdana" panose="020B0604030504040204" pitchFamily="34" charset="0"/>
              <a:ea typeface="Verdana" panose="020B0604030504040204" pitchFamily="34" charset="0"/>
              <a:cs typeface="Calibri"/>
              <a:sym typeface="Calibri"/>
            </a:endParaRPr>
          </a:p>
        </p:txBody>
      </p:sp>
      <p:sp>
        <p:nvSpPr>
          <p:cNvPr id="10" name="Google Shape;2359;g2b7705471f7_0_1433">
            <a:extLst>
              <a:ext uri="{FF2B5EF4-FFF2-40B4-BE49-F238E27FC236}">
                <a16:creationId xmlns:a16="http://schemas.microsoft.com/office/drawing/2014/main" id="{13447A20-6EFB-4FA1-86E5-D72DEC4CE13F}"/>
              </a:ext>
            </a:extLst>
          </p:cNvPr>
          <p:cNvSpPr txBox="1"/>
          <p:nvPr/>
        </p:nvSpPr>
        <p:spPr>
          <a:xfrm>
            <a:off x="6781734" y="365103"/>
            <a:ext cx="4480200" cy="1538853"/>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s-ES" sz="4400" b="1" dirty="0">
                <a:solidFill>
                  <a:srgbClr val="0097B0"/>
                </a:solidFill>
                <a:latin typeface="Verdana" panose="020B0604030504040204" pitchFamily="34" charset="0"/>
                <a:ea typeface="Verdana" panose="020B0604030504040204" pitchFamily="34" charset="0"/>
                <a:cs typeface="Calibri"/>
                <a:sym typeface="Calibri"/>
              </a:rPr>
              <a:t>Palomitas de mantequilla</a:t>
            </a:r>
            <a:endParaRPr sz="4400" b="1" dirty="0">
              <a:solidFill>
                <a:srgbClr val="0097B0"/>
              </a:solidFill>
              <a:latin typeface="Verdana" panose="020B0604030504040204" pitchFamily="34" charset="0"/>
              <a:ea typeface="Verdana" panose="020B0604030504040204" pitchFamily="34" charset="0"/>
              <a:cs typeface="Calibri"/>
              <a:sym typeface="Calibri"/>
            </a:endParaRPr>
          </a:p>
        </p:txBody>
      </p:sp>
      <p:pic>
        <p:nvPicPr>
          <p:cNvPr id="11" name="Google Shape;2368;g2b7705471f7_0_1451">
            <a:extLst>
              <a:ext uri="{FF2B5EF4-FFF2-40B4-BE49-F238E27FC236}">
                <a16:creationId xmlns:a16="http://schemas.microsoft.com/office/drawing/2014/main" id="{7621A501-52F6-41F5-BB9E-43CEAEB6CDA7}"/>
              </a:ext>
            </a:extLst>
          </p:cNvPr>
          <p:cNvPicPr preferRelativeResize="0"/>
          <p:nvPr/>
        </p:nvPicPr>
        <p:blipFill rotWithShape="1">
          <a:blip r:embed="rId4">
            <a:alphaModFix/>
          </a:blip>
          <a:srcRect l="10361" t="20122" r="9374" b="21161"/>
          <a:stretch/>
        </p:blipFill>
        <p:spPr>
          <a:xfrm>
            <a:off x="6707241" y="2690553"/>
            <a:ext cx="5017028" cy="4104750"/>
          </a:xfrm>
          <a:prstGeom prst="rect">
            <a:avLst/>
          </a:prstGeom>
          <a:noFill/>
          <a:ln>
            <a:noFill/>
          </a:ln>
        </p:spPr>
      </p:pic>
      <p:pic>
        <p:nvPicPr>
          <p:cNvPr id="12" name="Google Shape;2375;g2b7705471f7_0_1451">
            <a:extLst>
              <a:ext uri="{FF2B5EF4-FFF2-40B4-BE49-F238E27FC236}">
                <a16:creationId xmlns:a16="http://schemas.microsoft.com/office/drawing/2014/main" id="{50C6C8EF-5D53-4489-A500-FAD8C12FB30C}"/>
              </a:ext>
            </a:extLst>
          </p:cNvPr>
          <p:cNvPicPr preferRelativeResize="0"/>
          <p:nvPr/>
        </p:nvPicPr>
        <p:blipFill>
          <a:blip r:embed="rId5">
            <a:alphaModFix/>
          </a:blip>
          <a:stretch>
            <a:fillRect/>
          </a:stretch>
        </p:blipFill>
        <p:spPr>
          <a:xfrm>
            <a:off x="12205880" y="6370553"/>
            <a:ext cx="2101908" cy="2612697"/>
          </a:xfrm>
          <a:prstGeom prst="rect">
            <a:avLst/>
          </a:prstGeom>
          <a:noFill/>
          <a:ln>
            <a:noFill/>
          </a:ln>
        </p:spPr>
      </p:pic>
      <p:pic>
        <p:nvPicPr>
          <p:cNvPr id="13" name="Google Shape;2378;g2b7705471f7_0_1451">
            <a:extLst>
              <a:ext uri="{FF2B5EF4-FFF2-40B4-BE49-F238E27FC236}">
                <a16:creationId xmlns:a16="http://schemas.microsoft.com/office/drawing/2014/main" id="{57FC2A92-75E9-4C3B-9569-956E2C91AEEA}"/>
              </a:ext>
            </a:extLst>
          </p:cNvPr>
          <p:cNvPicPr preferRelativeResize="0"/>
          <p:nvPr/>
        </p:nvPicPr>
        <p:blipFill>
          <a:blip r:embed="rId3">
            <a:alphaModFix/>
          </a:blip>
          <a:stretch>
            <a:fillRect/>
          </a:stretch>
        </p:blipFill>
        <p:spPr>
          <a:xfrm>
            <a:off x="13639800" y="6814614"/>
            <a:ext cx="1550035" cy="1418163"/>
          </a:xfrm>
          <a:prstGeom prst="rect">
            <a:avLst/>
          </a:prstGeom>
          <a:noFill/>
          <a:ln>
            <a:noFill/>
          </a:ln>
        </p:spPr>
      </p:pic>
      <p:sp>
        <p:nvSpPr>
          <p:cNvPr id="15" name="CuadroTexto 14">
            <a:extLst>
              <a:ext uri="{FF2B5EF4-FFF2-40B4-BE49-F238E27FC236}">
                <a16:creationId xmlns:a16="http://schemas.microsoft.com/office/drawing/2014/main" id="{0B99583F-5377-4ABA-9A12-37762D4AA19A}"/>
              </a:ext>
            </a:extLst>
          </p:cNvPr>
          <p:cNvSpPr txBox="1"/>
          <p:nvPr/>
        </p:nvSpPr>
        <p:spPr>
          <a:xfrm>
            <a:off x="14237228" y="5545019"/>
            <a:ext cx="3813888" cy="1569660"/>
          </a:xfrm>
          <a:prstGeom prst="rect">
            <a:avLst/>
          </a:prstGeom>
          <a:noFill/>
        </p:spPr>
        <p:txBody>
          <a:bodyPr wrap="square">
            <a:spAutoFit/>
          </a:bodyPr>
          <a:lstStyle/>
          <a:p>
            <a:pPr marL="0" lvl="0" indent="0" algn="ctr" rtl="0">
              <a:spcBef>
                <a:spcPts val="0"/>
              </a:spcBef>
              <a:spcAft>
                <a:spcPts val="0"/>
              </a:spcAft>
              <a:buNone/>
            </a:pPr>
            <a:r>
              <a:rPr lang="es-ES" sz="3200" dirty="0">
                <a:latin typeface="Verdana" panose="020B0604030504040204" pitchFamily="34" charset="0"/>
                <a:ea typeface="Verdana" panose="020B0604030504040204" pitchFamily="34" charset="0"/>
                <a:cs typeface="Calibri"/>
                <a:sym typeface="Calibri"/>
              </a:rPr>
              <a:t>Contiene sellos</a:t>
            </a:r>
          </a:p>
          <a:p>
            <a:pPr marL="0" lvl="0" indent="0" algn="ctr" rtl="0">
              <a:spcBef>
                <a:spcPts val="0"/>
              </a:spcBef>
              <a:spcAft>
                <a:spcPts val="0"/>
              </a:spcAft>
              <a:buNone/>
            </a:pPr>
            <a:r>
              <a:rPr lang="es-ES" sz="3200" dirty="0">
                <a:latin typeface="Verdana" panose="020B0604030504040204" pitchFamily="34" charset="0"/>
                <a:ea typeface="Verdana" panose="020B0604030504040204" pitchFamily="34" charset="0"/>
                <a:cs typeface="Calibri"/>
                <a:sym typeface="Calibri"/>
              </a:rPr>
              <a:t>Alimento ultra procesado</a:t>
            </a:r>
          </a:p>
        </p:txBody>
      </p:sp>
      <p:sp>
        <p:nvSpPr>
          <p:cNvPr id="18" name="Google Shape;2358;g2b7705471f7_0_1433">
            <a:extLst>
              <a:ext uri="{FF2B5EF4-FFF2-40B4-BE49-F238E27FC236}">
                <a16:creationId xmlns:a16="http://schemas.microsoft.com/office/drawing/2014/main" id="{95773F06-DB50-42F0-B695-D9F483EC36EB}"/>
              </a:ext>
            </a:extLst>
          </p:cNvPr>
          <p:cNvSpPr txBox="1"/>
          <p:nvPr/>
        </p:nvSpPr>
        <p:spPr>
          <a:xfrm>
            <a:off x="15285610" y="7321287"/>
            <a:ext cx="2621390" cy="1661963"/>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s-ES" sz="3200" b="1" dirty="0">
                <a:solidFill>
                  <a:srgbClr val="92D050"/>
                </a:solidFill>
                <a:latin typeface="Verdana" panose="020B0604030504040204" pitchFamily="34" charset="0"/>
                <a:ea typeface="Verdana" panose="020B0604030504040204" pitchFamily="34" charset="0"/>
                <a:cs typeface="Calibri"/>
                <a:sym typeface="Calibri"/>
              </a:rPr>
              <a:t>Precio:</a:t>
            </a:r>
            <a:r>
              <a:rPr lang="es-ES" sz="3200" dirty="0">
                <a:latin typeface="Verdana" panose="020B0604030504040204" pitchFamily="34" charset="0"/>
                <a:ea typeface="Verdana" panose="020B0604030504040204" pitchFamily="34" charset="0"/>
                <a:cs typeface="Calibri"/>
                <a:sym typeface="Calibri"/>
              </a:rPr>
              <a:t> aproximado  </a:t>
            </a:r>
            <a:r>
              <a:rPr lang="es-ES" sz="3200" b="1" dirty="0">
                <a:latin typeface="Verdana" panose="020B0604030504040204" pitchFamily="34" charset="0"/>
                <a:ea typeface="Verdana" panose="020B0604030504040204" pitchFamily="34" charset="0"/>
                <a:cs typeface="Calibri"/>
                <a:sym typeface="Calibri"/>
              </a:rPr>
              <a:t>$16</a:t>
            </a:r>
            <a:endParaRPr sz="3200" b="1" dirty="0">
              <a:latin typeface="Verdana" panose="020B0604030504040204" pitchFamily="34" charset="0"/>
              <a:ea typeface="Verdana" panose="020B0604030504040204" pitchFamily="34" charset="0"/>
              <a:cs typeface="Calibri"/>
              <a:sym typeface="Calibri"/>
            </a:endParaRPr>
          </a:p>
        </p:txBody>
      </p:sp>
      <p:pic>
        <p:nvPicPr>
          <p:cNvPr id="2" name="Imagen 1"/>
          <p:cNvPicPr>
            <a:picLocks noChangeAspect="1"/>
          </p:cNvPicPr>
          <p:nvPr/>
        </p:nvPicPr>
        <p:blipFill>
          <a:blip r:embed="rId6"/>
          <a:stretch>
            <a:fillRect/>
          </a:stretch>
        </p:blipFill>
        <p:spPr>
          <a:xfrm>
            <a:off x="13701536" y="215135"/>
            <a:ext cx="4048095" cy="1469263"/>
          </a:xfrm>
          <a:prstGeom prst="rect">
            <a:avLst/>
          </a:prstGeom>
        </p:spPr>
      </p:pic>
    </p:spTree>
    <p:extLst>
      <p:ext uri="{BB962C8B-B14F-4D97-AF65-F5344CB8AC3E}">
        <p14:creationId xmlns:p14="http://schemas.microsoft.com/office/powerpoint/2010/main" val="277228870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2353;g2b7705471f7_0_1433">
            <a:extLst>
              <a:ext uri="{FF2B5EF4-FFF2-40B4-BE49-F238E27FC236}">
                <a16:creationId xmlns:a16="http://schemas.microsoft.com/office/drawing/2014/main" id="{FAF51E0C-D1DD-48EA-BD2B-6C94796D531F}"/>
              </a:ext>
            </a:extLst>
          </p:cNvPr>
          <p:cNvSpPr txBox="1"/>
          <p:nvPr/>
        </p:nvSpPr>
        <p:spPr>
          <a:xfrm>
            <a:off x="483004" y="2729939"/>
            <a:ext cx="5843122" cy="1169521"/>
          </a:xfrm>
          <a:prstGeom prst="rect">
            <a:avLst/>
          </a:prstGeom>
          <a:noFill/>
          <a:ln>
            <a:noFill/>
          </a:ln>
        </p:spPr>
        <p:txBody>
          <a:bodyPr spcFirstLastPara="1" wrap="square" lIns="91425" tIns="91425" rIns="91425" bIns="91425" anchor="t" anchorCtr="0">
            <a:spAutoFit/>
          </a:bodyPr>
          <a:lstStyle/>
          <a:p>
            <a:pPr algn="ctr" rtl="0"/>
            <a:r>
              <a:rPr lang="es-ES" sz="3200" dirty="0">
                <a:latin typeface="Calibri"/>
                <a:ea typeface="Calibri"/>
                <a:cs typeface="Calibri"/>
                <a:sym typeface="Calibri"/>
              </a:rPr>
              <a:t>Alto contenido de grasa</a:t>
            </a:r>
          </a:p>
          <a:p>
            <a:pPr marL="0" lvl="0" indent="0" algn="ctr" rtl="0">
              <a:spcBef>
                <a:spcPts val="0"/>
              </a:spcBef>
              <a:spcAft>
                <a:spcPts val="0"/>
              </a:spcAft>
              <a:buNone/>
            </a:pPr>
            <a:endParaRPr sz="3200" dirty="0">
              <a:latin typeface="Verdana" panose="020B0604030504040204" pitchFamily="34" charset="0"/>
              <a:ea typeface="Verdana" panose="020B0604030504040204" pitchFamily="34" charset="0"/>
              <a:cs typeface="Calibri"/>
              <a:sym typeface="Calibri"/>
            </a:endParaRPr>
          </a:p>
        </p:txBody>
      </p:sp>
      <p:pic>
        <p:nvPicPr>
          <p:cNvPr id="4" name="Google Shape;2352;g2b7705471f7_0_1433">
            <a:extLst>
              <a:ext uri="{FF2B5EF4-FFF2-40B4-BE49-F238E27FC236}">
                <a16:creationId xmlns:a16="http://schemas.microsoft.com/office/drawing/2014/main" id="{BDBA5D7F-0D26-45A2-84DD-98D1F1E1F6AF}"/>
              </a:ext>
            </a:extLst>
          </p:cNvPr>
          <p:cNvPicPr preferRelativeResize="0"/>
          <p:nvPr/>
        </p:nvPicPr>
        <p:blipFill>
          <a:blip r:embed="rId2">
            <a:alphaModFix/>
          </a:blip>
          <a:stretch>
            <a:fillRect/>
          </a:stretch>
        </p:blipFill>
        <p:spPr>
          <a:xfrm>
            <a:off x="4154054" y="2960712"/>
            <a:ext cx="2133600" cy="2286000"/>
          </a:xfrm>
          <a:prstGeom prst="rect">
            <a:avLst/>
          </a:prstGeom>
          <a:noFill/>
          <a:ln>
            <a:noFill/>
          </a:ln>
        </p:spPr>
      </p:pic>
      <p:pic>
        <p:nvPicPr>
          <p:cNvPr id="5" name="Google Shape;2357;g2b7705471f7_0_1433">
            <a:extLst>
              <a:ext uri="{FF2B5EF4-FFF2-40B4-BE49-F238E27FC236}">
                <a16:creationId xmlns:a16="http://schemas.microsoft.com/office/drawing/2014/main" id="{9369C726-04CA-4270-BFCD-A0E8C4EA3A05}"/>
              </a:ext>
            </a:extLst>
          </p:cNvPr>
          <p:cNvPicPr preferRelativeResize="0"/>
          <p:nvPr/>
        </p:nvPicPr>
        <p:blipFill>
          <a:blip r:embed="rId2">
            <a:alphaModFix/>
          </a:blip>
          <a:stretch>
            <a:fillRect/>
          </a:stretch>
        </p:blipFill>
        <p:spPr>
          <a:xfrm>
            <a:off x="4724400" y="5829300"/>
            <a:ext cx="1085850" cy="1079375"/>
          </a:xfrm>
          <a:prstGeom prst="rect">
            <a:avLst/>
          </a:prstGeom>
          <a:noFill/>
          <a:ln>
            <a:noFill/>
          </a:ln>
        </p:spPr>
      </p:pic>
      <p:sp>
        <p:nvSpPr>
          <p:cNvPr id="6" name="Google Shape;2356;g2b7705471f7_0_1433">
            <a:extLst>
              <a:ext uri="{FF2B5EF4-FFF2-40B4-BE49-F238E27FC236}">
                <a16:creationId xmlns:a16="http://schemas.microsoft.com/office/drawing/2014/main" id="{A9F10E77-E9C9-40C3-86A4-2463AB376070}"/>
              </a:ext>
            </a:extLst>
          </p:cNvPr>
          <p:cNvSpPr txBox="1"/>
          <p:nvPr/>
        </p:nvSpPr>
        <p:spPr>
          <a:xfrm>
            <a:off x="481478" y="5543453"/>
            <a:ext cx="4529301" cy="1661963"/>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s-ES" sz="3200" dirty="0">
                <a:latin typeface="Calibri"/>
                <a:ea typeface="Calibri"/>
                <a:cs typeface="Calibri"/>
                <a:sym typeface="Calibri"/>
              </a:rPr>
              <a:t>Carne roja que aumenta la probabilidad de padecer cáncer</a:t>
            </a:r>
          </a:p>
        </p:txBody>
      </p:sp>
      <p:pic>
        <p:nvPicPr>
          <p:cNvPr id="7" name="Google Shape;2355;g2b7705471f7_0_1433">
            <a:extLst>
              <a:ext uri="{FF2B5EF4-FFF2-40B4-BE49-F238E27FC236}">
                <a16:creationId xmlns:a16="http://schemas.microsoft.com/office/drawing/2014/main" id="{3E881188-E8C7-41ED-8145-272EC85D73AF}"/>
              </a:ext>
            </a:extLst>
          </p:cNvPr>
          <p:cNvPicPr preferRelativeResize="0"/>
          <p:nvPr/>
        </p:nvPicPr>
        <p:blipFill>
          <a:blip r:embed="rId3">
            <a:alphaModFix/>
          </a:blip>
          <a:stretch>
            <a:fillRect/>
          </a:stretch>
        </p:blipFill>
        <p:spPr>
          <a:xfrm>
            <a:off x="12115800" y="3619500"/>
            <a:ext cx="1853144" cy="1178400"/>
          </a:xfrm>
          <a:prstGeom prst="rect">
            <a:avLst/>
          </a:prstGeom>
          <a:noFill/>
          <a:ln>
            <a:noFill/>
          </a:ln>
        </p:spPr>
      </p:pic>
      <p:sp>
        <p:nvSpPr>
          <p:cNvPr id="8" name="Google Shape;2354;g2b7705471f7_0_1433">
            <a:extLst>
              <a:ext uri="{FF2B5EF4-FFF2-40B4-BE49-F238E27FC236}">
                <a16:creationId xmlns:a16="http://schemas.microsoft.com/office/drawing/2014/main" id="{AAC59DC1-68AD-42C8-A87A-66F88B8BF8AD}"/>
              </a:ext>
            </a:extLst>
          </p:cNvPr>
          <p:cNvSpPr txBox="1"/>
          <p:nvPr/>
        </p:nvSpPr>
        <p:spPr>
          <a:xfrm>
            <a:off x="13947023" y="2954305"/>
            <a:ext cx="3557122" cy="1169521"/>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s-ES" sz="3200" dirty="0">
                <a:latin typeface="Calibri"/>
                <a:ea typeface="Calibri"/>
                <a:cs typeface="Calibri"/>
                <a:sym typeface="Calibri"/>
              </a:rPr>
              <a:t>Alto contenido de sodio</a:t>
            </a:r>
          </a:p>
        </p:txBody>
      </p:sp>
      <p:sp>
        <p:nvSpPr>
          <p:cNvPr id="9" name="Google Shape;2358;g2b7705471f7_0_1433">
            <a:extLst>
              <a:ext uri="{FF2B5EF4-FFF2-40B4-BE49-F238E27FC236}">
                <a16:creationId xmlns:a16="http://schemas.microsoft.com/office/drawing/2014/main" id="{4684E08A-E69B-4951-A9EE-9EB13B9FAB38}"/>
              </a:ext>
            </a:extLst>
          </p:cNvPr>
          <p:cNvSpPr txBox="1"/>
          <p:nvPr/>
        </p:nvSpPr>
        <p:spPr>
          <a:xfrm>
            <a:off x="8022158" y="7222751"/>
            <a:ext cx="2895600" cy="1661963"/>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s-ES" sz="3200" b="1" dirty="0">
                <a:solidFill>
                  <a:srgbClr val="92D050"/>
                </a:solidFill>
                <a:latin typeface="Verdana" panose="020B0604030504040204" pitchFamily="34" charset="0"/>
                <a:ea typeface="Verdana" panose="020B0604030504040204" pitchFamily="34" charset="0"/>
                <a:cs typeface="Calibri"/>
                <a:sym typeface="Calibri"/>
              </a:rPr>
              <a:t>Precio:</a:t>
            </a:r>
            <a:r>
              <a:rPr lang="es-ES" sz="3200" dirty="0">
                <a:latin typeface="Verdana" panose="020B0604030504040204" pitchFamily="34" charset="0"/>
                <a:ea typeface="Verdana" panose="020B0604030504040204" pitchFamily="34" charset="0"/>
                <a:cs typeface="Calibri"/>
                <a:sym typeface="Calibri"/>
              </a:rPr>
              <a:t> aproximado  </a:t>
            </a:r>
            <a:r>
              <a:rPr lang="es-ES" sz="3200" b="1" dirty="0">
                <a:latin typeface="Verdana" panose="020B0604030504040204" pitchFamily="34" charset="0"/>
                <a:ea typeface="Verdana" panose="020B0604030504040204" pitchFamily="34" charset="0"/>
                <a:cs typeface="Calibri"/>
                <a:sym typeface="Calibri"/>
              </a:rPr>
              <a:t>$20</a:t>
            </a:r>
            <a:endParaRPr sz="3200" b="1" dirty="0">
              <a:latin typeface="Verdana" panose="020B0604030504040204" pitchFamily="34" charset="0"/>
              <a:ea typeface="Verdana" panose="020B0604030504040204" pitchFamily="34" charset="0"/>
              <a:cs typeface="Calibri"/>
              <a:sym typeface="Calibri"/>
            </a:endParaRPr>
          </a:p>
        </p:txBody>
      </p:sp>
      <p:sp>
        <p:nvSpPr>
          <p:cNvPr id="10" name="Google Shape;2359;g2b7705471f7_0_1433">
            <a:extLst>
              <a:ext uri="{FF2B5EF4-FFF2-40B4-BE49-F238E27FC236}">
                <a16:creationId xmlns:a16="http://schemas.microsoft.com/office/drawing/2014/main" id="{13447A20-6EFB-4FA1-86E5-D72DEC4CE13F}"/>
              </a:ext>
            </a:extLst>
          </p:cNvPr>
          <p:cNvSpPr txBox="1"/>
          <p:nvPr/>
        </p:nvSpPr>
        <p:spPr>
          <a:xfrm>
            <a:off x="6781734" y="365103"/>
            <a:ext cx="5486466" cy="1538853"/>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s-ES" sz="4400" b="1" dirty="0">
                <a:solidFill>
                  <a:srgbClr val="0097B0"/>
                </a:solidFill>
                <a:latin typeface="Verdana" panose="020B0604030504040204" pitchFamily="34" charset="0"/>
                <a:ea typeface="Verdana" panose="020B0604030504040204" pitchFamily="34" charset="0"/>
                <a:cs typeface="Calibri"/>
                <a:sym typeface="Calibri"/>
              </a:rPr>
              <a:t>Gorditas de harina</a:t>
            </a:r>
            <a:endParaRPr sz="4400" b="1" dirty="0">
              <a:solidFill>
                <a:srgbClr val="0097B0"/>
              </a:solidFill>
              <a:latin typeface="Verdana" panose="020B0604030504040204" pitchFamily="34" charset="0"/>
              <a:ea typeface="Verdana" panose="020B0604030504040204" pitchFamily="34" charset="0"/>
              <a:cs typeface="Calibri"/>
              <a:sym typeface="Calibri"/>
            </a:endParaRPr>
          </a:p>
        </p:txBody>
      </p:sp>
      <p:pic>
        <p:nvPicPr>
          <p:cNvPr id="1026" name="Picture 2" descr="Receta de gorditas laguneras: una delicia que amarás">
            <a:extLst>
              <a:ext uri="{FF2B5EF4-FFF2-40B4-BE49-F238E27FC236}">
                <a16:creationId xmlns:a16="http://schemas.microsoft.com/office/drawing/2014/main" id="{02BDEBCA-8174-4084-BA8B-01FF6116C11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34200" y="2960712"/>
            <a:ext cx="4811685" cy="360368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75007614_00">
            <a:extLst>
              <a:ext uri="{FF2B5EF4-FFF2-40B4-BE49-F238E27FC236}">
                <a16:creationId xmlns:a16="http://schemas.microsoft.com/office/drawing/2014/main" id="{D981596B-0FD9-4779-AC1C-EA8DF88B8AF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829459" y="6840821"/>
            <a:ext cx="2425825" cy="2425825"/>
          </a:xfrm>
          <a:prstGeom prst="rect">
            <a:avLst/>
          </a:prstGeom>
          <a:noFill/>
          <a:extLst>
            <a:ext uri="{909E8E84-426E-40DD-AFC4-6F175D3DCCD1}">
              <a14:hiddenFill xmlns:a14="http://schemas.microsoft.com/office/drawing/2010/main">
                <a:solidFill>
                  <a:srgbClr val="FFFFFF"/>
                </a:solidFill>
              </a14:hiddenFill>
            </a:ext>
          </a:extLst>
        </p:spPr>
      </p:pic>
      <p:sp>
        <p:nvSpPr>
          <p:cNvPr id="13" name="Google Shape;2356;g2b7705471f7_0_1433">
            <a:extLst>
              <a:ext uri="{FF2B5EF4-FFF2-40B4-BE49-F238E27FC236}">
                <a16:creationId xmlns:a16="http://schemas.microsoft.com/office/drawing/2014/main" id="{B67FD31B-134A-441C-8B00-7C13B4FAE81F}"/>
              </a:ext>
            </a:extLst>
          </p:cNvPr>
          <p:cNvSpPr txBox="1"/>
          <p:nvPr/>
        </p:nvSpPr>
        <p:spPr>
          <a:xfrm>
            <a:off x="13460933" y="7272065"/>
            <a:ext cx="4529301" cy="1169521"/>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s-ES" sz="3200" dirty="0">
                <a:latin typeface="Calibri"/>
                <a:ea typeface="Calibri"/>
                <a:cs typeface="Calibri"/>
                <a:sym typeface="Calibri"/>
              </a:rPr>
              <a:t>Alto contenido de azúcar, calorías, cafeína</a:t>
            </a:r>
          </a:p>
        </p:txBody>
      </p:sp>
      <p:sp>
        <p:nvSpPr>
          <p:cNvPr id="16" name="Google Shape;2358;g2b7705471f7_0_1433">
            <a:extLst>
              <a:ext uri="{FF2B5EF4-FFF2-40B4-BE49-F238E27FC236}">
                <a16:creationId xmlns:a16="http://schemas.microsoft.com/office/drawing/2014/main" id="{75519912-B707-4685-B579-C0D0EEBCABBF}"/>
              </a:ext>
            </a:extLst>
          </p:cNvPr>
          <p:cNvSpPr txBox="1"/>
          <p:nvPr/>
        </p:nvSpPr>
        <p:spPr>
          <a:xfrm>
            <a:off x="14020209" y="8441586"/>
            <a:ext cx="2895600" cy="1661963"/>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s-ES" sz="3200" b="1" dirty="0">
                <a:solidFill>
                  <a:srgbClr val="92D050"/>
                </a:solidFill>
                <a:latin typeface="Verdana" panose="020B0604030504040204" pitchFamily="34" charset="0"/>
                <a:ea typeface="Verdana" panose="020B0604030504040204" pitchFamily="34" charset="0"/>
                <a:cs typeface="Calibri"/>
                <a:sym typeface="Calibri"/>
              </a:rPr>
              <a:t>Precio:</a:t>
            </a:r>
            <a:r>
              <a:rPr lang="es-ES" sz="3200" dirty="0">
                <a:latin typeface="Verdana" panose="020B0604030504040204" pitchFamily="34" charset="0"/>
                <a:ea typeface="Verdana" panose="020B0604030504040204" pitchFamily="34" charset="0"/>
                <a:cs typeface="Calibri"/>
                <a:sym typeface="Calibri"/>
              </a:rPr>
              <a:t> aproximado  </a:t>
            </a:r>
            <a:r>
              <a:rPr lang="es-ES" sz="3200" b="1" dirty="0">
                <a:latin typeface="Verdana" panose="020B0604030504040204" pitchFamily="34" charset="0"/>
                <a:ea typeface="Verdana" panose="020B0604030504040204" pitchFamily="34" charset="0"/>
                <a:cs typeface="Calibri"/>
                <a:sym typeface="Calibri"/>
              </a:rPr>
              <a:t>$20</a:t>
            </a:r>
            <a:endParaRPr sz="3200" b="1" dirty="0">
              <a:latin typeface="Verdana" panose="020B0604030504040204" pitchFamily="34" charset="0"/>
              <a:ea typeface="Verdana" panose="020B0604030504040204" pitchFamily="34" charset="0"/>
              <a:cs typeface="Calibri"/>
              <a:sym typeface="Calibri"/>
            </a:endParaRPr>
          </a:p>
        </p:txBody>
      </p:sp>
      <p:pic>
        <p:nvPicPr>
          <p:cNvPr id="2" name="Imagen 1"/>
          <p:cNvPicPr>
            <a:picLocks noChangeAspect="1"/>
          </p:cNvPicPr>
          <p:nvPr/>
        </p:nvPicPr>
        <p:blipFill>
          <a:blip r:embed="rId6"/>
          <a:stretch>
            <a:fillRect/>
          </a:stretch>
        </p:blipFill>
        <p:spPr>
          <a:xfrm>
            <a:off x="13492464" y="417813"/>
            <a:ext cx="4048095" cy="1469263"/>
          </a:xfrm>
          <a:prstGeom prst="rect">
            <a:avLst/>
          </a:prstGeom>
        </p:spPr>
      </p:pic>
    </p:spTree>
    <p:extLst>
      <p:ext uri="{BB962C8B-B14F-4D97-AF65-F5344CB8AC3E}">
        <p14:creationId xmlns:p14="http://schemas.microsoft.com/office/powerpoint/2010/main" val="177732351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a 2">
            <a:extLst>
              <a:ext uri="{FF2B5EF4-FFF2-40B4-BE49-F238E27FC236}">
                <a16:creationId xmlns:a16="http://schemas.microsoft.com/office/drawing/2014/main" id="{AEC10255-7DBB-415B-8A66-4AD49793F01C}"/>
              </a:ext>
            </a:extLst>
          </p:cNvPr>
          <p:cNvGraphicFramePr>
            <a:graphicFrameLocks noGrp="1"/>
          </p:cNvGraphicFramePr>
          <p:nvPr>
            <p:extLst>
              <p:ext uri="{D42A27DB-BD31-4B8C-83A1-F6EECF244321}">
                <p14:modId xmlns:p14="http://schemas.microsoft.com/office/powerpoint/2010/main" val="569179008"/>
              </p:ext>
            </p:extLst>
          </p:nvPr>
        </p:nvGraphicFramePr>
        <p:xfrm>
          <a:off x="2667000" y="2628899"/>
          <a:ext cx="7010400" cy="5791202"/>
        </p:xfrm>
        <a:graphic>
          <a:graphicData uri="http://schemas.openxmlformats.org/drawingml/2006/table">
            <a:tbl>
              <a:tblPr firstRow="1" bandRow="1">
                <a:tableStyleId>{C083E6E3-FA7D-4D7B-A595-EF9225AFEA82}</a:tableStyleId>
              </a:tblPr>
              <a:tblGrid>
                <a:gridCol w="3505200">
                  <a:extLst>
                    <a:ext uri="{9D8B030D-6E8A-4147-A177-3AD203B41FA5}">
                      <a16:colId xmlns:a16="http://schemas.microsoft.com/office/drawing/2014/main" val="1552757999"/>
                    </a:ext>
                  </a:extLst>
                </a:gridCol>
                <a:gridCol w="3505200">
                  <a:extLst>
                    <a:ext uri="{9D8B030D-6E8A-4147-A177-3AD203B41FA5}">
                      <a16:colId xmlns:a16="http://schemas.microsoft.com/office/drawing/2014/main" val="4073386588"/>
                    </a:ext>
                  </a:extLst>
                </a:gridCol>
              </a:tblGrid>
              <a:tr h="760888">
                <a:tc>
                  <a:txBody>
                    <a:bodyPr/>
                    <a:lstStyle/>
                    <a:p>
                      <a:r>
                        <a:rPr lang="es-ES" b="1" dirty="0"/>
                        <a:t>PORCIONES</a:t>
                      </a:r>
                      <a:endParaRPr lang="es-MX" b="1" dirty="0"/>
                    </a:p>
                  </a:txBody>
                  <a:tcPr/>
                </a:tc>
                <a:tc>
                  <a:txBody>
                    <a:bodyPr/>
                    <a:lstStyle/>
                    <a:p>
                      <a:r>
                        <a:rPr lang="es-ES" b="0" dirty="0"/>
                        <a:t>40 GR granel sin ingrediente adicionado</a:t>
                      </a:r>
                    </a:p>
                  </a:txBody>
                  <a:tcPr/>
                </a:tc>
                <a:extLst>
                  <a:ext uri="{0D108BD9-81ED-4DB2-BD59-A6C34878D82A}">
                    <a16:rowId xmlns:a16="http://schemas.microsoft.com/office/drawing/2014/main" val="2453215137"/>
                  </a:ext>
                </a:extLst>
              </a:tr>
              <a:tr h="2065266">
                <a:tc>
                  <a:txBody>
                    <a:bodyPr/>
                    <a:lstStyle/>
                    <a:p>
                      <a:r>
                        <a:rPr lang="es-ES" b="1" dirty="0"/>
                        <a:t>COCCIONES</a:t>
                      </a:r>
                      <a:endParaRPr lang="es-MX" b="1" dirty="0"/>
                    </a:p>
                  </a:txBody>
                  <a:tcPr/>
                </a:tc>
                <a:tc>
                  <a:txBody>
                    <a:bodyPr/>
                    <a:lstStyle/>
                    <a:p>
                      <a:r>
                        <a:rPr lang="es-ES" dirty="0"/>
                        <a:t>A la plancha</a:t>
                      </a:r>
                    </a:p>
                    <a:p>
                      <a:r>
                        <a:rPr lang="es-ES" dirty="0"/>
                        <a:t>Cocido</a:t>
                      </a:r>
                    </a:p>
                    <a:p>
                      <a:r>
                        <a:rPr lang="es-ES" dirty="0"/>
                        <a:t>Al vapor</a:t>
                      </a:r>
                    </a:p>
                    <a:p>
                      <a:r>
                        <a:rPr lang="es-ES" dirty="0"/>
                        <a:t>Hervido</a:t>
                      </a:r>
                    </a:p>
                    <a:p>
                      <a:r>
                        <a:rPr lang="es-ES" dirty="0"/>
                        <a:t>Deshidratación sin adición de azucares</a:t>
                      </a:r>
                    </a:p>
                  </a:txBody>
                  <a:tcPr/>
                </a:tc>
                <a:extLst>
                  <a:ext uri="{0D108BD9-81ED-4DB2-BD59-A6C34878D82A}">
                    <a16:rowId xmlns:a16="http://schemas.microsoft.com/office/drawing/2014/main" val="2447801292"/>
                  </a:ext>
                </a:extLst>
              </a:tr>
              <a:tr h="440832">
                <a:tc>
                  <a:txBody>
                    <a:bodyPr/>
                    <a:lstStyle/>
                    <a:p>
                      <a:r>
                        <a:rPr lang="es-ES" b="1" dirty="0"/>
                        <a:t>Elote / esquite con limón</a:t>
                      </a:r>
                      <a:endParaRPr lang="es-MX" b="1" dirty="0"/>
                    </a:p>
                  </a:txBody>
                  <a:tcPr/>
                </a:tc>
                <a:tc>
                  <a:txBody>
                    <a:bodyPr/>
                    <a:lstStyle/>
                    <a:p>
                      <a:r>
                        <a:rPr lang="es-ES" dirty="0"/>
                        <a:t>1 pieza / 1 taza</a:t>
                      </a:r>
                    </a:p>
                  </a:txBody>
                  <a:tcPr/>
                </a:tc>
                <a:extLst>
                  <a:ext uri="{0D108BD9-81ED-4DB2-BD59-A6C34878D82A}">
                    <a16:rowId xmlns:a16="http://schemas.microsoft.com/office/drawing/2014/main" val="1316356647"/>
                  </a:ext>
                </a:extLst>
              </a:tr>
              <a:tr h="440832">
                <a:tc>
                  <a:txBody>
                    <a:bodyPr/>
                    <a:lstStyle/>
                    <a:p>
                      <a:r>
                        <a:rPr lang="es-ES" b="1" dirty="0"/>
                        <a:t>Pasitas</a:t>
                      </a:r>
                      <a:endParaRPr lang="es-MX" b="1" dirty="0"/>
                    </a:p>
                  </a:txBody>
                  <a:tcPr/>
                </a:tc>
                <a:tc>
                  <a:txBody>
                    <a:bodyPr/>
                    <a:lstStyle/>
                    <a:p>
                      <a:r>
                        <a:rPr lang="es-ES" dirty="0"/>
                        <a:t>2 ½ cucharadas</a:t>
                      </a:r>
                    </a:p>
                  </a:txBody>
                  <a:tcPr/>
                </a:tc>
                <a:extLst>
                  <a:ext uri="{0D108BD9-81ED-4DB2-BD59-A6C34878D82A}">
                    <a16:rowId xmlns:a16="http://schemas.microsoft.com/office/drawing/2014/main" val="2715399330"/>
                  </a:ext>
                </a:extLst>
              </a:tr>
              <a:tr h="440832">
                <a:tc>
                  <a:txBody>
                    <a:bodyPr/>
                    <a:lstStyle/>
                    <a:p>
                      <a:r>
                        <a:rPr lang="es-ES" b="1" dirty="0"/>
                        <a:t>Alegrías 35gr</a:t>
                      </a:r>
                      <a:endParaRPr lang="es-MX" b="1" dirty="0"/>
                    </a:p>
                  </a:txBody>
                  <a:tcPr/>
                </a:tc>
                <a:tc>
                  <a:txBody>
                    <a:bodyPr/>
                    <a:lstStyle/>
                    <a:p>
                      <a:r>
                        <a:rPr lang="es-ES" dirty="0"/>
                        <a:t>1 pieza</a:t>
                      </a:r>
                    </a:p>
                  </a:txBody>
                  <a:tcPr/>
                </a:tc>
                <a:extLst>
                  <a:ext uri="{0D108BD9-81ED-4DB2-BD59-A6C34878D82A}">
                    <a16:rowId xmlns:a16="http://schemas.microsoft.com/office/drawing/2014/main" val="1951675728"/>
                  </a:ext>
                </a:extLst>
              </a:tr>
              <a:tr h="760888">
                <a:tc>
                  <a:txBody>
                    <a:bodyPr/>
                    <a:lstStyle/>
                    <a:p>
                      <a:r>
                        <a:rPr lang="es-ES" b="1" dirty="0"/>
                        <a:t>Yogurt natural, sin sellos ni leyendas</a:t>
                      </a:r>
                      <a:endParaRPr lang="es-MX" b="1" dirty="0"/>
                    </a:p>
                  </a:txBody>
                  <a:tcPr/>
                </a:tc>
                <a:tc>
                  <a:txBody>
                    <a:bodyPr/>
                    <a:lstStyle/>
                    <a:p>
                      <a:r>
                        <a:rPr lang="es-ES" dirty="0"/>
                        <a:t>¾ taza</a:t>
                      </a:r>
                    </a:p>
                  </a:txBody>
                  <a:tcPr/>
                </a:tc>
                <a:extLst>
                  <a:ext uri="{0D108BD9-81ED-4DB2-BD59-A6C34878D82A}">
                    <a16:rowId xmlns:a16="http://schemas.microsoft.com/office/drawing/2014/main" val="2808417498"/>
                  </a:ext>
                </a:extLst>
              </a:tr>
              <a:tr h="440832">
                <a:tc>
                  <a:txBody>
                    <a:bodyPr/>
                    <a:lstStyle/>
                    <a:p>
                      <a:r>
                        <a:rPr lang="es-ES" b="1" dirty="0"/>
                        <a:t>Cacahuates con cascara</a:t>
                      </a:r>
                      <a:endParaRPr lang="es-MX" b="1" dirty="0"/>
                    </a:p>
                  </a:txBody>
                  <a:tcPr/>
                </a:tc>
                <a:tc>
                  <a:txBody>
                    <a:bodyPr/>
                    <a:lstStyle/>
                    <a:p>
                      <a:r>
                        <a:rPr lang="es-ES" dirty="0"/>
                        <a:t>15 piezas</a:t>
                      </a:r>
                    </a:p>
                  </a:txBody>
                  <a:tcPr/>
                </a:tc>
                <a:extLst>
                  <a:ext uri="{0D108BD9-81ED-4DB2-BD59-A6C34878D82A}">
                    <a16:rowId xmlns:a16="http://schemas.microsoft.com/office/drawing/2014/main" val="1343753353"/>
                  </a:ext>
                </a:extLst>
              </a:tr>
              <a:tr h="440832">
                <a:tc>
                  <a:txBody>
                    <a:bodyPr/>
                    <a:lstStyle/>
                    <a:p>
                      <a:r>
                        <a:rPr lang="es-ES" b="1" dirty="0"/>
                        <a:t>Habas enchiladas</a:t>
                      </a:r>
                      <a:endParaRPr lang="es-MX" b="1" dirty="0"/>
                    </a:p>
                  </a:txBody>
                  <a:tcPr/>
                </a:tc>
                <a:tc>
                  <a:txBody>
                    <a:bodyPr/>
                    <a:lstStyle/>
                    <a:p>
                      <a:r>
                        <a:rPr lang="es-ES" dirty="0"/>
                        <a:t>½ taza</a:t>
                      </a:r>
                    </a:p>
                  </a:txBody>
                  <a:tcPr/>
                </a:tc>
                <a:extLst>
                  <a:ext uri="{0D108BD9-81ED-4DB2-BD59-A6C34878D82A}">
                    <a16:rowId xmlns:a16="http://schemas.microsoft.com/office/drawing/2014/main" val="2141183749"/>
                  </a:ext>
                </a:extLst>
              </a:tr>
            </a:tbl>
          </a:graphicData>
        </a:graphic>
      </p:graphicFrame>
      <p:pic>
        <p:nvPicPr>
          <p:cNvPr id="4" name="Imagen 3">
            <a:extLst>
              <a:ext uri="{FF2B5EF4-FFF2-40B4-BE49-F238E27FC236}">
                <a16:creationId xmlns:a16="http://schemas.microsoft.com/office/drawing/2014/main" id="{F5CFB7A2-2AF9-4D77-8631-2BE849C8AF02}"/>
              </a:ext>
            </a:extLst>
          </p:cNvPr>
          <p:cNvPicPr>
            <a:picLocks noChangeAspect="1"/>
          </p:cNvPicPr>
          <p:nvPr/>
        </p:nvPicPr>
        <p:blipFill rotWithShape="1">
          <a:blip r:embed="rId2"/>
          <a:srcRect l="20000" t="44074" r="58334" b="38148"/>
          <a:stretch/>
        </p:blipFill>
        <p:spPr>
          <a:xfrm>
            <a:off x="10668000" y="3810000"/>
            <a:ext cx="5778500" cy="2667000"/>
          </a:xfrm>
          <a:prstGeom prst="rect">
            <a:avLst/>
          </a:prstGeom>
        </p:spPr>
      </p:pic>
      <p:sp>
        <p:nvSpPr>
          <p:cNvPr id="8" name="CuadroTexto 7">
            <a:extLst>
              <a:ext uri="{FF2B5EF4-FFF2-40B4-BE49-F238E27FC236}">
                <a16:creationId xmlns:a16="http://schemas.microsoft.com/office/drawing/2014/main" id="{68CFEB27-0C9B-48BA-9327-354BDA616493}"/>
              </a:ext>
            </a:extLst>
          </p:cNvPr>
          <p:cNvSpPr txBox="1"/>
          <p:nvPr/>
        </p:nvSpPr>
        <p:spPr>
          <a:xfrm>
            <a:off x="10511163" y="9715500"/>
            <a:ext cx="9148437" cy="323165"/>
          </a:xfrm>
          <a:prstGeom prst="rect">
            <a:avLst/>
          </a:prstGeom>
          <a:noFill/>
        </p:spPr>
        <p:txBody>
          <a:bodyPr wrap="square">
            <a:spAutoFit/>
          </a:bodyPr>
          <a:lstStyle/>
          <a:p>
            <a:r>
              <a:rPr lang="es-ES" sz="1500" dirty="0"/>
              <a:t>Manual para personas que preparan, distribuyen y venden alimentos en las escuelas.</a:t>
            </a:r>
            <a:endParaRPr lang="es-MX" sz="1500" dirty="0"/>
          </a:p>
        </p:txBody>
      </p:sp>
      <p:sp>
        <p:nvSpPr>
          <p:cNvPr id="9" name="Título 2">
            <a:extLst>
              <a:ext uri="{FF2B5EF4-FFF2-40B4-BE49-F238E27FC236}">
                <a16:creationId xmlns:a16="http://schemas.microsoft.com/office/drawing/2014/main" id="{ACC2EEC9-6CEA-44D8-99F8-4FBDA76C39F7}"/>
              </a:ext>
            </a:extLst>
          </p:cNvPr>
          <p:cNvSpPr txBox="1">
            <a:spLocks/>
          </p:cNvSpPr>
          <p:nvPr/>
        </p:nvSpPr>
        <p:spPr>
          <a:xfrm>
            <a:off x="1600200" y="876300"/>
            <a:ext cx="5872548" cy="823913"/>
          </a:xfrm>
          <a:prstGeom prst="rect">
            <a:avLst/>
          </a:prstGeom>
        </p:spPr>
        <p:txBody>
          <a:bodyPr>
            <a:normAutofit/>
          </a:bodyPr>
          <a:lstStyle>
            <a:lvl1pPr>
              <a:defRPr>
                <a:latin typeface="+mj-lt"/>
                <a:ea typeface="+mj-ea"/>
                <a:cs typeface="+mj-cs"/>
              </a:defRPr>
            </a:lvl1pPr>
          </a:lstStyle>
          <a:p>
            <a:r>
              <a:rPr lang="es-MX" sz="4400" b="1" dirty="0">
                <a:solidFill>
                  <a:srgbClr val="0097B0"/>
                </a:solidFill>
                <a:latin typeface="Verdana" panose="020B0604030504040204" pitchFamily="34" charset="0"/>
                <a:ea typeface="Verdana" panose="020B0604030504040204" pitchFamily="34" charset="0"/>
                <a:cs typeface="Verdana" panose="020B0604030504040204" pitchFamily="34" charset="0"/>
              </a:rPr>
              <a:t>Recomendaciones</a:t>
            </a:r>
          </a:p>
        </p:txBody>
      </p:sp>
      <p:pic>
        <p:nvPicPr>
          <p:cNvPr id="3" name="Imagen 2"/>
          <p:cNvPicPr>
            <a:picLocks noChangeAspect="1"/>
          </p:cNvPicPr>
          <p:nvPr/>
        </p:nvPicPr>
        <p:blipFill>
          <a:blip r:embed="rId3"/>
          <a:stretch>
            <a:fillRect/>
          </a:stretch>
        </p:blipFill>
        <p:spPr>
          <a:xfrm>
            <a:off x="13557250" y="242774"/>
            <a:ext cx="4048095" cy="1469263"/>
          </a:xfrm>
          <a:prstGeom prst="rect">
            <a:avLst/>
          </a:prstGeom>
        </p:spPr>
      </p:pic>
    </p:spTree>
    <p:extLst>
      <p:ext uri="{BB962C8B-B14F-4D97-AF65-F5344CB8AC3E}">
        <p14:creationId xmlns:p14="http://schemas.microsoft.com/office/powerpoint/2010/main" val="100734898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a16="http://schemas.microsoft.com/office/drawing/2014/main" id="{D2870274-621D-4650-E71F-FA545DB1F4B1}"/>
              </a:ext>
            </a:extLst>
          </p:cNvPr>
          <p:cNvSpPr>
            <a:spLocks noGrp="1"/>
          </p:cNvSpPr>
          <p:nvPr>
            <p:ph type="title"/>
          </p:nvPr>
        </p:nvSpPr>
        <p:spPr>
          <a:xfrm>
            <a:off x="2722589" y="519809"/>
            <a:ext cx="3759543" cy="1033977"/>
          </a:xfrm>
        </p:spPr>
        <p:txBody>
          <a:bodyPr>
            <a:normAutofit/>
          </a:bodyPr>
          <a:lstStyle/>
          <a:p>
            <a:r>
              <a:rPr lang="es-MX" dirty="0">
                <a:latin typeface="Verdana" panose="020B0604030504040204" pitchFamily="34" charset="0"/>
                <a:ea typeface="Verdana" panose="020B0604030504040204" pitchFamily="34" charset="0"/>
                <a:cs typeface="Verdana" panose="020B0604030504040204" pitchFamily="34" charset="0"/>
              </a:rPr>
              <a:t>Ejemplos</a:t>
            </a:r>
          </a:p>
        </p:txBody>
      </p:sp>
      <p:pic>
        <p:nvPicPr>
          <p:cNvPr id="6" name="Imagen 5">
            <a:extLst>
              <a:ext uri="{FF2B5EF4-FFF2-40B4-BE49-F238E27FC236}">
                <a16:creationId xmlns:a16="http://schemas.microsoft.com/office/drawing/2014/main" id="{39088EF9-5C43-4D5C-9EEF-D0AC9C5E6D07}"/>
              </a:ext>
            </a:extLst>
          </p:cNvPr>
          <p:cNvPicPr>
            <a:picLocks noChangeAspect="1"/>
          </p:cNvPicPr>
          <p:nvPr/>
        </p:nvPicPr>
        <p:blipFill rotWithShape="1">
          <a:blip r:embed="rId2"/>
          <a:srcRect l="23284" t="23606" r="65746" b="57705"/>
          <a:stretch/>
        </p:blipFill>
        <p:spPr>
          <a:xfrm>
            <a:off x="821967" y="2443675"/>
            <a:ext cx="2873766" cy="2590801"/>
          </a:xfrm>
          <a:prstGeom prst="rect">
            <a:avLst/>
          </a:prstGeom>
        </p:spPr>
      </p:pic>
      <p:pic>
        <p:nvPicPr>
          <p:cNvPr id="8" name="Imagen 7">
            <a:extLst>
              <a:ext uri="{FF2B5EF4-FFF2-40B4-BE49-F238E27FC236}">
                <a16:creationId xmlns:a16="http://schemas.microsoft.com/office/drawing/2014/main" id="{8EB7C642-1B15-4BCE-8C1C-211C8F117BD8}"/>
              </a:ext>
            </a:extLst>
          </p:cNvPr>
          <p:cNvPicPr>
            <a:picLocks noChangeAspect="1"/>
          </p:cNvPicPr>
          <p:nvPr/>
        </p:nvPicPr>
        <p:blipFill rotWithShape="1">
          <a:blip r:embed="rId2"/>
          <a:srcRect l="22761" t="42520" r="65586" b="41489"/>
          <a:stretch/>
        </p:blipFill>
        <p:spPr>
          <a:xfrm>
            <a:off x="3964850" y="2097861"/>
            <a:ext cx="3246170" cy="3332358"/>
          </a:xfrm>
          <a:prstGeom prst="rect">
            <a:avLst/>
          </a:prstGeom>
        </p:spPr>
      </p:pic>
      <p:pic>
        <p:nvPicPr>
          <p:cNvPr id="10" name="Imagen 9">
            <a:extLst>
              <a:ext uri="{FF2B5EF4-FFF2-40B4-BE49-F238E27FC236}">
                <a16:creationId xmlns:a16="http://schemas.microsoft.com/office/drawing/2014/main" id="{4AFAD470-ECB2-4CD8-A3CD-93FD722EC10E}"/>
              </a:ext>
            </a:extLst>
          </p:cNvPr>
          <p:cNvPicPr>
            <a:picLocks noChangeAspect="1"/>
          </p:cNvPicPr>
          <p:nvPr/>
        </p:nvPicPr>
        <p:blipFill rotWithShape="1">
          <a:blip r:embed="rId3"/>
          <a:srcRect l="22864" t="39223" r="65485" b="40194"/>
          <a:stretch/>
        </p:blipFill>
        <p:spPr>
          <a:xfrm>
            <a:off x="609600" y="5726054"/>
            <a:ext cx="3567016" cy="3620279"/>
          </a:xfrm>
          <a:prstGeom prst="rect">
            <a:avLst/>
          </a:prstGeom>
        </p:spPr>
      </p:pic>
      <p:pic>
        <p:nvPicPr>
          <p:cNvPr id="12" name="Imagen 11">
            <a:extLst>
              <a:ext uri="{FF2B5EF4-FFF2-40B4-BE49-F238E27FC236}">
                <a16:creationId xmlns:a16="http://schemas.microsoft.com/office/drawing/2014/main" id="{DA4C0507-2187-4F3D-A6E5-4B0BB2E4E731}"/>
              </a:ext>
            </a:extLst>
          </p:cNvPr>
          <p:cNvPicPr>
            <a:picLocks noChangeAspect="1"/>
          </p:cNvPicPr>
          <p:nvPr/>
        </p:nvPicPr>
        <p:blipFill rotWithShape="1">
          <a:blip r:embed="rId3"/>
          <a:srcRect l="22645" t="58900" r="65927" b="18284"/>
          <a:stretch/>
        </p:blipFill>
        <p:spPr>
          <a:xfrm>
            <a:off x="7490124" y="2072896"/>
            <a:ext cx="3154005" cy="3332358"/>
          </a:xfrm>
          <a:prstGeom prst="rect">
            <a:avLst/>
          </a:prstGeom>
        </p:spPr>
      </p:pic>
      <p:pic>
        <p:nvPicPr>
          <p:cNvPr id="14" name="Imagen 13">
            <a:extLst>
              <a:ext uri="{FF2B5EF4-FFF2-40B4-BE49-F238E27FC236}">
                <a16:creationId xmlns:a16="http://schemas.microsoft.com/office/drawing/2014/main" id="{2110F81B-F943-4BAF-9A22-8EEC7718B56E}"/>
              </a:ext>
            </a:extLst>
          </p:cNvPr>
          <p:cNvPicPr>
            <a:picLocks noChangeAspect="1"/>
          </p:cNvPicPr>
          <p:nvPr/>
        </p:nvPicPr>
        <p:blipFill rotWithShape="1">
          <a:blip r:embed="rId4"/>
          <a:srcRect l="34074" t="57313" r="54781" b="18316"/>
          <a:stretch/>
        </p:blipFill>
        <p:spPr>
          <a:xfrm>
            <a:off x="4492830" y="5726054"/>
            <a:ext cx="3116160" cy="3605543"/>
          </a:xfrm>
          <a:prstGeom prst="rect">
            <a:avLst/>
          </a:prstGeom>
        </p:spPr>
      </p:pic>
      <p:pic>
        <p:nvPicPr>
          <p:cNvPr id="16" name="Imagen 15">
            <a:extLst>
              <a:ext uri="{FF2B5EF4-FFF2-40B4-BE49-F238E27FC236}">
                <a16:creationId xmlns:a16="http://schemas.microsoft.com/office/drawing/2014/main" id="{B2B9A006-6546-4FCC-9F67-9EBEEAE6D2E3}"/>
              </a:ext>
            </a:extLst>
          </p:cNvPr>
          <p:cNvPicPr>
            <a:picLocks noChangeAspect="1"/>
          </p:cNvPicPr>
          <p:nvPr/>
        </p:nvPicPr>
        <p:blipFill rotWithShape="1">
          <a:blip r:embed="rId5"/>
          <a:srcRect l="45801" t="58123" r="42257" b="17670"/>
          <a:stretch/>
        </p:blipFill>
        <p:spPr>
          <a:xfrm>
            <a:off x="7925204" y="5712885"/>
            <a:ext cx="3205881" cy="3586370"/>
          </a:xfrm>
          <a:prstGeom prst="rect">
            <a:avLst/>
          </a:prstGeom>
        </p:spPr>
      </p:pic>
      <p:pic>
        <p:nvPicPr>
          <p:cNvPr id="18" name="Imagen 17">
            <a:extLst>
              <a:ext uri="{FF2B5EF4-FFF2-40B4-BE49-F238E27FC236}">
                <a16:creationId xmlns:a16="http://schemas.microsoft.com/office/drawing/2014/main" id="{734FE733-4106-4FC1-B125-7E58E25657FD}"/>
              </a:ext>
            </a:extLst>
          </p:cNvPr>
          <p:cNvPicPr>
            <a:picLocks noChangeAspect="1"/>
          </p:cNvPicPr>
          <p:nvPr/>
        </p:nvPicPr>
        <p:blipFill rotWithShape="1">
          <a:blip r:embed="rId6"/>
          <a:srcRect l="34488" t="27185" r="42192" b="21424"/>
          <a:stretch/>
        </p:blipFill>
        <p:spPr>
          <a:xfrm>
            <a:off x="13750460" y="3244468"/>
            <a:ext cx="4222387" cy="5234016"/>
          </a:xfrm>
          <a:prstGeom prst="rect">
            <a:avLst/>
          </a:prstGeom>
          <a:ln>
            <a:noFill/>
          </a:ln>
          <a:effectLst>
            <a:softEdge rad="112500"/>
          </a:effectLst>
        </p:spPr>
      </p:pic>
      <p:sp>
        <p:nvSpPr>
          <p:cNvPr id="19" name="CuadroTexto 18">
            <a:extLst>
              <a:ext uri="{FF2B5EF4-FFF2-40B4-BE49-F238E27FC236}">
                <a16:creationId xmlns:a16="http://schemas.microsoft.com/office/drawing/2014/main" id="{CE04E0B2-F949-4398-A408-2D4571ADEC5A}"/>
              </a:ext>
            </a:extLst>
          </p:cNvPr>
          <p:cNvSpPr txBox="1"/>
          <p:nvPr/>
        </p:nvSpPr>
        <p:spPr>
          <a:xfrm>
            <a:off x="10206363" y="9615503"/>
            <a:ext cx="9148437" cy="369332"/>
          </a:xfrm>
          <a:prstGeom prst="rect">
            <a:avLst/>
          </a:prstGeom>
          <a:noFill/>
        </p:spPr>
        <p:txBody>
          <a:bodyPr wrap="square">
            <a:spAutoFit/>
          </a:bodyPr>
          <a:lstStyle/>
          <a:p>
            <a:r>
              <a:rPr lang="es-ES" sz="1500" dirty="0"/>
              <a:t>Manual para personas que preparan, distribuyen y venden alimentos en las escuelas</a:t>
            </a:r>
            <a:r>
              <a:rPr lang="es-ES" dirty="0"/>
              <a:t>.</a:t>
            </a:r>
            <a:endParaRPr lang="es-MX" dirty="0"/>
          </a:p>
        </p:txBody>
      </p:sp>
      <p:pic>
        <p:nvPicPr>
          <p:cNvPr id="2" name="Imagen 1"/>
          <p:cNvPicPr>
            <a:picLocks noChangeAspect="1"/>
          </p:cNvPicPr>
          <p:nvPr/>
        </p:nvPicPr>
        <p:blipFill>
          <a:blip r:embed="rId7"/>
          <a:stretch>
            <a:fillRect/>
          </a:stretch>
        </p:blipFill>
        <p:spPr>
          <a:xfrm>
            <a:off x="13779970" y="302165"/>
            <a:ext cx="4048095" cy="1469263"/>
          </a:xfrm>
          <a:prstGeom prst="rect">
            <a:avLst/>
          </a:prstGeom>
        </p:spPr>
      </p:pic>
      <p:pic>
        <p:nvPicPr>
          <p:cNvPr id="5" name="Imagen 4">
            <a:extLst>
              <a:ext uri="{FF2B5EF4-FFF2-40B4-BE49-F238E27FC236}">
                <a16:creationId xmlns:a16="http://schemas.microsoft.com/office/drawing/2014/main" id="{6295A9B1-2ED0-4F79-A13D-C0F0F9638896}"/>
              </a:ext>
            </a:extLst>
          </p:cNvPr>
          <p:cNvPicPr>
            <a:picLocks noChangeAspect="1"/>
          </p:cNvPicPr>
          <p:nvPr/>
        </p:nvPicPr>
        <p:blipFill rotWithShape="1">
          <a:blip r:embed="rId8"/>
          <a:srcRect l="46450" t="43832" r="40000" b="32963"/>
          <a:stretch/>
        </p:blipFill>
        <p:spPr>
          <a:xfrm>
            <a:off x="10923232" y="2781300"/>
            <a:ext cx="2564167" cy="2744871"/>
          </a:xfrm>
          <a:prstGeom prst="rect">
            <a:avLst/>
          </a:prstGeom>
        </p:spPr>
      </p:pic>
    </p:spTree>
    <p:extLst>
      <p:ext uri="{BB962C8B-B14F-4D97-AF65-F5344CB8AC3E}">
        <p14:creationId xmlns:p14="http://schemas.microsoft.com/office/powerpoint/2010/main" val="136155857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a16="http://schemas.microsoft.com/office/drawing/2014/main" id="{D2870274-621D-4650-E71F-FA545DB1F4B1}"/>
              </a:ext>
            </a:extLst>
          </p:cNvPr>
          <p:cNvSpPr>
            <a:spLocks noGrp="1"/>
          </p:cNvSpPr>
          <p:nvPr>
            <p:ph type="title"/>
          </p:nvPr>
        </p:nvSpPr>
        <p:spPr>
          <a:xfrm>
            <a:off x="2762701" y="337720"/>
            <a:ext cx="3263240" cy="984551"/>
          </a:xfrm>
        </p:spPr>
        <p:txBody>
          <a:bodyPr>
            <a:normAutofit/>
          </a:bodyPr>
          <a:lstStyle/>
          <a:p>
            <a:r>
              <a:rPr lang="es-MX" dirty="0">
                <a:latin typeface="Proxima Nova Lt" panose="02000506030000020004"/>
              </a:rPr>
              <a:t>Ejemplos</a:t>
            </a:r>
          </a:p>
        </p:txBody>
      </p:sp>
      <p:pic>
        <p:nvPicPr>
          <p:cNvPr id="4" name="Imagen 3">
            <a:extLst>
              <a:ext uri="{FF2B5EF4-FFF2-40B4-BE49-F238E27FC236}">
                <a16:creationId xmlns:a16="http://schemas.microsoft.com/office/drawing/2014/main" id="{81D5045F-F630-4F11-AA0A-EE7872DCC875}"/>
              </a:ext>
            </a:extLst>
          </p:cNvPr>
          <p:cNvPicPr>
            <a:picLocks noChangeAspect="1"/>
          </p:cNvPicPr>
          <p:nvPr/>
        </p:nvPicPr>
        <p:blipFill rotWithShape="1">
          <a:blip r:embed="rId2"/>
          <a:srcRect l="21263" t="13592" r="66286" b="61554"/>
          <a:stretch/>
        </p:blipFill>
        <p:spPr>
          <a:xfrm>
            <a:off x="2438400" y="2255019"/>
            <a:ext cx="3249766" cy="3221810"/>
          </a:xfrm>
          <a:prstGeom prst="rect">
            <a:avLst/>
          </a:prstGeom>
        </p:spPr>
      </p:pic>
      <p:pic>
        <p:nvPicPr>
          <p:cNvPr id="7" name="Imagen 6">
            <a:extLst>
              <a:ext uri="{FF2B5EF4-FFF2-40B4-BE49-F238E27FC236}">
                <a16:creationId xmlns:a16="http://schemas.microsoft.com/office/drawing/2014/main" id="{0C5C3EAF-5E3D-4B56-93C7-799BC26916F4}"/>
              </a:ext>
            </a:extLst>
          </p:cNvPr>
          <p:cNvPicPr>
            <a:picLocks noChangeAspect="1"/>
          </p:cNvPicPr>
          <p:nvPr/>
        </p:nvPicPr>
        <p:blipFill rotWithShape="1">
          <a:blip r:embed="rId3"/>
          <a:srcRect l="21917" t="38058" r="66141" b="45890"/>
          <a:stretch/>
        </p:blipFill>
        <p:spPr>
          <a:xfrm>
            <a:off x="5780309" y="2293897"/>
            <a:ext cx="3427886" cy="3182931"/>
          </a:xfrm>
          <a:prstGeom prst="rect">
            <a:avLst/>
          </a:prstGeom>
        </p:spPr>
      </p:pic>
      <p:pic>
        <p:nvPicPr>
          <p:cNvPr id="11" name="Imagen 10">
            <a:extLst>
              <a:ext uri="{FF2B5EF4-FFF2-40B4-BE49-F238E27FC236}">
                <a16:creationId xmlns:a16="http://schemas.microsoft.com/office/drawing/2014/main" id="{2C6B1AED-062B-41A7-AFC0-9D9F456AA3A3}"/>
              </a:ext>
            </a:extLst>
          </p:cNvPr>
          <p:cNvPicPr>
            <a:picLocks noChangeAspect="1"/>
          </p:cNvPicPr>
          <p:nvPr/>
        </p:nvPicPr>
        <p:blipFill rotWithShape="1">
          <a:blip r:embed="rId4"/>
          <a:srcRect l="22864" t="51473" r="66869" b="24438"/>
          <a:stretch/>
        </p:blipFill>
        <p:spPr>
          <a:xfrm>
            <a:off x="2421352" y="5815804"/>
            <a:ext cx="3249764" cy="3602811"/>
          </a:xfrm>
          <a:prstGeom prst="rect">
            <a:avLst/>
          </a:prstGeom>
        </p:spPr>
      </p:pic>
      <p:pic>
        <p:nvPicPr>
          <p:cNvPr id="15" name="Imagen 14">
            <a:extLst>
              <a:ext uri="{FF2B5EF4-FFF2-40B4-BE49-F238E27FC236}">
                <a16:creationId xmlns:a16="http://schemas.microsoft.com/office/drawing/2014/main" id="{ADC66EE8-9FC2-4BF5-B2EC-5A5D24EBC457}"/>
              </a:ext>
            </a:extLst>
          </p:cNvPr>
          <p:cNvPicPr>
            <a:picLocks noChangeAspect="1"/>
          </p:cNvPicPr>
          <p:nvPr/>
        </p:nvPicPr>
        <p:blipFill rotWithShape="1">
          <a:blip r:embed="rId5"/>
          <a:srcRect l="23083" t="64788" r="67670" b="14266"/>
          <a:stretch/>
        </p:blipFill>
        <p:spPr>
          <a:xfrm>
            <a:off x="5763030" y="5815804"/>
            <a:ext cx="3290550" cy="3602811"/>
          </a:xfrm>
          <a:prstGeom prst="rect">
            <a:avLst/>
          </a:prstGeom>
        </p:spPr>
      </p:pic>
      <p:sp>
        <p:nvSpPr>
          <p:cNvPr id="19" name="CuadroTexto 18">
            <a:extLst>
              <a:ext uri="{FF2B5EF4-FFF2-40B4-BE49-F238E27FC236}">
                <a16:creationId xmlns:a16="http://schemas.microsoft.com/office/drawing/2014/main" id="{E02956D1-7783-4488-94FB-28D11E2EF95B}"/>
              </a:ext>
            </a:extLst>
          </p:cNvPr>
          <p:cNvSpPr txBox="1"/>
          <p:nvPr/>
        </p:nvSpPr>
        <p:spPr>
          <a:xfrm>
            <a:off x="10130163" y="9791700"/>
            <a:ext cx="9148437" cy="323165"/>
          </a:xfrm>
          <a:prstGeom prst="rect">
            <a:avLst/>
          </a:prstGeom>
          <a:noFill/>
        </p:spPr>
        <p:txBody>
          <a:bodyPr wrap="square">
            <a:spAutoFit/>
          </a:bodyPr>
          <a:lstStyle/>
          <a:p>
            <a:r>
              <a:rPr lang="es-ES" sz="1500" dirty="0"/>
              <a:t>Manual para personas que preparan, distribuyen y venden alimentos en las escuelas.</a:t>
            </a:r>
            <a:endParaRPr lang="es-MX" sz="1500" dirty="0"/>
          </a:p>
        </p:txBody>
      </p:sp>
      <p:pic>
        <p:nvPicPr>
          <p:cNvPr id="21" name="Imagen 20">
            <a:extLst>
              <a:ext uri="{FF2B5EF4-FFF2-40B4-BE49-F238E27FC236}">
                <a16:creationId xmlns:a16="http://schemas.microsoft.com/office/drawing/2014/main" id="{27DEA446-ACD5-4352-9303-27E980182730}"/>
              </a:ext>
            </a:extLst>
          </p:cNvPr>
          <p:cNvPicPr>
            <a:picLocks noChangeAspect="1"/>
          </p:cNvPicPr>
          <p:nvPr/>
        </p:nvPicPr>
        <p:blipFill rotWithShape="1">
          <a:blip r:embed="rId6"/>
          <a:srcRect l="33636" t="17346" r="51869" b="48528"/>
          <a:stretch/>
        </p:blipFill>
        <p:spPr>
          <a:xfrm>
            <a:off x="9365073" y="5815805"/>
            <a:ext cx="2808011" cy="3739664"/>
          </a:xfrm>
          <a:prstGeom prst="rect">
            <a:avLst/>
          </a:prstGeom>
          <a:ln>
            <a:noFill/>
          </a:ln>
          <a:effectLst>
            <a:softEdge rad="112500"/>
          </a:effectLst>
        </p:spPr>
      </p:pic>
      <p:pic>
        <p:nvPicPr>
          <p:cNvPr id="23" name="Imagen 22">
            <a:extLst>
              <a:ext uri="{FF2B5EF4-FFF2-40B4-BE49-F238E27FC236}">
                <a16:creationId xmlns:a16="http://schemas.microsoft.com/office/drawing/2014/main" id="{7ADD7EC6-9D22-4033-98FE-6FDAE7B70C68}"/>
              </a:ext>
            </a:extLst>
          </p:cNvPr>
          <p:cNvPicPr>
            <a:picLocks noChangeAspect="1"/>
          </p:cNvPicPr>
          <p:nvPr/>
        </p:nvPicPr>
        <p:blipFill rotWithShape="1">
          <a:blip r:embed="rId7"/>
          <a:srcRect l="46820" t="30527" r="42670" b="45372"/>
          <a:stretch/>
        </p:blipFill>
        <p:spPr>
          <a:xfrm>
            <a:off x="9300338" y="2293897"/>
            <a:ext cx="2937480" cy="3182931"/>
          </a:xfrm>
          <a:prstGeom prst="rect">
            <a:avLst/>
          </a:prstGeom>
        </p:spPr>
      </p:pic>
      <p:pic>
        <p:nvPicPr>
          <p:cNvPr id="2" name="Imagen 1"/>
          <p:cNvPicPr>
            <a:picLocks noChangeAspect="1"/>
          </p:cNvPicPr>
          <p:nvPr/>
        </p:nvPicPr>
        <p:blipFill>
          <a:blip r:embed="rId8"/>
          <a:stretch>
            <a:fillRect/>
          </a:stretch>
        </p:blipFill>
        <p:spPr>
          <a:xfrm>
            <a:off x="13459005" y="337720"/>
            <a:ext cx="4054191" cy="1469263"/>
          </a:xfrm>
          <a:prstGeom prst="rect">
            <a:avLst/>
          </a:prstGeom>
        </p:spPr>
      </p:pic>
    </p:spTree>
    <p:extLst>
      <p:ext uri="{BB962C8B-B14F-4D97-AF65-F5344CB8AC3E}">
        <p14:creationId xmlns:p14="http://schemas.microsoft.com/office/powerpoint/2010/main" val="168425107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Google Shape;2450;g2b7705471f7_0_1588">
            <a:extLst>
              <a:ext uri="{FF2B5EF4-FFF2-40B4-BE49-F238E27FC236}">
                <a16:creationId xmlns:a16="http://schemas.microsoft.com/office/drawing/2014/main" id="{3061E8F0-FE48-404A-91AF-D5A122B1F356}"/>
              </a:ext>
            </a:extLst>
          </p:cNvPr>
          <p:cNvGraphicFramePr/>
          <p:nvPr>
            <p:extLst>
              <p:ext uri="{D42A27DB-BD31-4B8C-83A1-F6EECF244321}">
                <p14:modId xmlns:p14="http://schemas.microsoft.com/office/powerpoint/2010/main" val="667751288"/>
              </p:ext>
            </p:extLst>
          </p:nvPr>
        </p:nvGraphicFramePr>
        <p:xfrm>
          <a:off x="3733800" y="2465800"/>
          <a:ext cx="11125200" cy="6477000"/>
        </p:xfrm>
        <a:graphic>
          <a:graphicData uri="http://schemas.openxmlformats.org/drawingml/2006/table">
            <a:tbl>
              <a:tblPr>
                <a:tableStyleId>{8A107856-5554-42FB-B03E-39F5DBC370BA}</a:tableStyleId>
              </a:tblPr>
              <a:tblGrid>
                <a:gridCol w="2781300">
                  <a:extLst>
                    <a:ext uri="{9D8B030D-6E8A-4147-A177-3AD203B41FA5}">
                      <a16:colId xmlns:a16="http://schemas.microsoft.com/office/drawing/2014/main" val="20000"/>
                    </a:ext>
                  </a:extLst>
                </a:gridCol>
                <a:gridCol w="2781300">
                  <a:extLst>
                    <a:ext uri="{9D8B030D-6E8A-4147-A177-3AD203B41FA5}">
                      <a16:colId xmlns:a16="http://schemas.microsoft.com/office/drawing/2014/main" val="20001"/>
                    </a:ext>
                  </a:extLst>
                </a:gridCol>
                <a:gridCol w="2781300">
                  <a:extLst>
                    <a:ext uri="{9D8B030D-6E8A-4147-A177-3AD203B41FA5}">
                      <a16:colId xmlns:a16="http://schemas.microsoft.com/office/drawing/2014/main" val="20002"/>
                    </a:ext>
                  </a:extLst>
                </a:gridCol>
                <a:gridCol w="2781300">
                  <a:extLst>
                    <a:ext uri="{9D8B030D-6E8A-4147-A177-3AD203B41FA5}">
                      <a16:colId xmlns:a16="http://schemas.microsoft.com/office/drawing/2014/main" val="20003"/>
                    </a:ext>
                  </a:extLst>
                </a:gridCol>
              </a:tblGrid>
              <a:tr h="1667223">
                <a:tc>
                  <a:txBody>
                    <a:bodyPr/>
                    <a:lstStyle/>
                    <a:p>
                      <a:pPr marL="0" lvl="0" indent="0" algn="l" rtl="0">
                        <a:spcBef>
                          <a:spcPts val="0"/>
                        </a:spcBef>
                        <a:spcAft>
                          <a:spcPts val="0"/>
                        </a:spcAft>
                        <a:buNone/>
                      </a:pPr>
                      <a:r>
                        <a:rPr lang="es-ES" sz="2000" dirty="0">
                          <a:latin typeface="Verdana" panose="020B0604030504040204" pitchFamily="34" charset="0"/>
                          <a:ea typeface="Verdana" panose="020B0604030504040204" pitchFamily="34" charset="0"/>
                          <a:sym typeface="Alata"/>
                        </a:rPr>
                        <a:t>Arroz Integral</a:t>
                      </a:r>
                      <a:endParaRPr sz="2000" dirty="0">
                        <a:latin typeface="Verdana" panose="020B0604030504040204" pitchFamily="34" charset="0"/>
                        <a:ea typeface="Verdana" panose="020B0604030504040204" pitchFamily="34" charset="0"/>
                        <a:cs typeface="Alata"/>
                        <a:sym typeface="Alata"/>
                      </a:endParaRPr>
                    </a:p>
                  </a:txBody>
                  <a:tcPr marL="91425" marR="91425" marT="91425" marB="91425"/>
                </a:tc>
                <a:tc>
                  <a:txBody>
                    <a:bodyPr/>
                    <a:lstStyle/>
                    <a:p>
                      <a:pPr marL="0" lvl="0" indent="0" algn="ctr" rtl="0">
                        <a:spcBef>
                          <a:spcPts val="0"/>
                        </a:spcBef>
                        <a:spcAft>
                          <a:spcPts val="0"/>
                        </a:spcAft>
                        <a:buNone/>
                      </a:pPr>
                      <a:r>
                        <a:rPr lang="es-ES" sz="2000" b="1" dirty="0">
                          <a:solidFill>
                            <a:srgbClr val="274E13"/>
                          </a:solidFill>
                          <a:latin typeface="Verdana" panose="020B0604030504040204" pitchFamily="34" charset="0"/>
                          <a:ea typeface="Verdana" panose="020B0604030504040204" pitchFamily="34" charset="0"/>
                          <a:sym typeface="Alata"/>
                        </a:rPr>
                        <a:t>$42</a:t>
                      </a:r>
                      <a:endParaRPr sz="2000" b="1" dirty="0">
                        <a:solidFill>
                          <a:srgbClr val="274E13"/>
                        </a:solidFill>
                        <a:latin typeface="Verdana" panose="020B0604030504040204" pitchFamily="34" charset="0"/>
                        <a:ea typeface="Verdana" panose="020B0604030504040204" pitchFamily="34" charset="0"/>
                        <a:cs typeface="Alata"/>
                        <a:sym typeface="Alata"/>
                      </a:endParaRPr>
                    </a:p>
                  </a:txBody>
                  <a:tcPr marL="91425" marR="91425" marT="91425" marB="91425" anchor="ctr"/>
                </a:tc>
                <a:tc>
                  <a:txBody>
                    <a:bodyPr/>
                    <a:lstStyle/>
                    <a:p>
                      <a:pPr marL="0" lvl="0" indent="0" algn="ctr" rtl="0">
                        <a:spcBef>
                          <a:spcPts val="0"/>
                        </a:spcBef>
                        <a:spcAft>
                          <a:spcPts val="0"/>
                        </a:spcAft>
                        <a:buNone/>
                      </a:pPr>
                      <a:r>
                        <a:rPr lang="es-ES" sz="2000" b="1">
                          <a:solidFill>
                            <a:srgbClr val="990000"/>
                          </a:solidFill>
                          <a:latin typeface="Verdana" panose="020B0604030504040204" pitchFamily="34" charset="0"/>
                          <a:ea typeface="Verdana" panose="020B0604030504040204" pitchFamily="34" charset="0"/>
                          <a:sym typeface="Alata"/>
                        </a:rPr>
                        <a:t>$40</a:t>
                      </a:r>
                      <a:endParaRPr sz="2000" b="1">
                        <a:solidFill>
                          <a:srgbClr val="990000"/>
                        </a:solidFill>
                        <a:latin typeface="Verdana" panose="020B0604030504040204" pitchFamily="34" charset="0"/>
                        <a:ea typeface="Verdana" panose="020B0604030504040204" pitchFamily="34" charset="0"/>
                        <a:cs typeface="Alata"/>
                        <a:sym typeface="Alata"/>
                      </a:endParaRPr>
                    </a:p>
                  </a:txBody>
                  <a:tcPr marL="91425" marR="91425" marT="91425" marB="91425" anchor="ctr"/>
                </a:tc>
                <a:tc>
                  <a:txBody>
                    <a:bodyPr/>
                    <a:lstStyle/>
                    <a:p>
                      <a:pPr marL="0" lvl="0" indent="0" algn="r" rtl="0">
                        <a:spcBef>
                          <a:spcPts val="0"/>
                        </a:spcBef>
                        <a:spcAft>
                          <a:spcPts val="0"/>
                        </a:spcAft>
                        <a:buNone/>
                      </a:pPr>
                      <a:r>
                        <a:rPr lang="es-ES" sz="2000">
                          <a:latin typeface="Verdana" panose="020B0604030504040204" pitchFamily="34" charset="0"/>
                          <a:ea typeface="Verdana" panose="020B0604030504040204" pitchFamily="34" charset="0"/>
                          <a:sym typeface="Alata"/>
                        </a:rPr>
                        <a:t>Arroz blanco</a:t>
                      </a:r>
                      <a:endParaRPr sz="2000">
                        <a:latin typeface="Verdana" panose="020B0604030504040204" pitchFamily="34" charset="0"/>
                        <a:ea typeface="Verdana" panose="020B0604030504040204" pitchFamily="34" charset="0"/>
                        <a:cs typeface="Alata"/>
                        <a:sym typeface="Alata"/>
                      </a:endParaRPr>
                    </a:p>
                  </a:txBody>
                  <a:tcPr marL="91425" marR="91425" marT="91425" marB="91425"/>
                </a:tc>
                <a:extLst>
                  <a:ext uri="{0D108BD9-81ED-4DB2-BD59-A6C34878D82A}">
                    <a16:rowId xmlns:a16="http://schemas.microsoft.com/office/drawing/2014/main" val="10000"/>
                  </a:ext>
                </a:extLst>
              </a:tr>
              <a:tr h="1603259">
                <a:tc>
                  <a:txBody>
                    <a:bodyPr/>
                    <a:lstStyle/>
                    <a:p>
                      <a:pPr marL="0" lvl="0" indent="0" algn="l" rtl="0">
                        <a:spcBef>
                          <a:spcPts val="0"/>
                        </a:spcBef>
                        <a:spcAft>
                          <a:spcPts val="0"/>
                        </a:spcAft>
                        <a:buNone/>
                      </a:pPr>
                      <a:r>
                        <a:rPr lang="es-ES" sz="2000" dirty="0">
                          <a:latin typeface="Verdana" panose="020B0604030504040204" pitchFamily="34" charset="0"/>
                          <a:ea typeface="Verdana" panose="020B0604030504040204" pitchFamily="34" charset="0"/>
                          <a:sym typeface="Alata"/>
                        </a:rPr>
                        <a:t>1 kg de chile</a:t>
                      </a:r>
                      <a:endParaRPr sz="2000" dirty="0">
                        <a:latin typeface="Verdana" panose="020B0604030504040204" pitchFamily="34" charset="0"/>
                        <a:ea typeface="Verdana" panose="020B0604030504040204" pitchFamily="34" charset="0"/>
                        <a:cs typeface="Alata"/>
                        <a:sym typeface="Alata"/>
                      </a:endParaRPr>
                    </a:p>
                  </a:txBody>
                  <a:tcPr marL="91425" marR="91425" marT="91425" marB="91425"/>
                </a:tc>
                <a:tc>
                  <a:txBody>
                    <a:bodyPr/>
                    <a:lstStyle/>
                    <a:p>
                      <a:pPr marL="0" lvl="0" indent="0" algn="ctr" rtl="0">
                        <a:spcBef>
                          <a:spcPts val="0"/>
                        </a:spcBef>
                        <a:spcAft>
                          <a:spcPts val="0"/>
                        </a:spcAft>
                        <a:buNone/>
                      </a:pPr>
                      <a:r>
                        <a:rPr lang="es-ES" sz="2000" b="1">
                          <a:solidFill>
                            <a:srgbClr val="274E13"/>
                          </a:solidFill>
                          <a:latin typeface="Verdana" panose="020B0604030504040204" pitchFamily="34" charset="0"/>
                          <a:ea typeface="Verdana" panose="020B0604030504040204" pitchFamily="34" charset="0"/>
                          <a:sym typeface="Alata"/>
                        </a:rPr>
                        <a:t>$20</a:t>
                      </a:r>
                      <a:endParaRPr sz="2000" b="1">
                        <a:solidFill>
                          <a:srgbClr val="274E13"/>
                        </a:solidFill>
                        <a:latin typeface="Verdana" panose="020B0604030504040204" pitchFamily="34" charset="0"/>
                        <a:ea typeface="Verdana" panose="020B0604030504040204" pitchFamily="34" charset="0"/>
                        <a:cs typeface="Alata"/>
                        <a:sym typeface="Alata"/>
                      </a:endParaRPr>
                    </a:p>
                  </a:txBody>
                  <a:tcPr marL="91425" marR="91425" marT="91425" marB="91425" anchor="ctr"/>
                </a:tc>
                <a:tc>
                  <a:txBody>
                    <a:bodyPr/>
                    <a:lstStyle/>
                    <a:p>
                      <a:pPr marL="0" lvl="0" indent="0" algn="ctr" rtl="0">
                        <a:spcBef>
                          <a:spcPts val="0"/>
                        </a:spcBef>
                        <a:spcAft>
                          <a:spcPts val="0"/>
                        </a:spcAft>
                        <a:buNone/>
                      </a:pPr>
                      <a:r>
                        <a:rPr lang="es-ES" sz="2000" b="1">
                          <a:solidFill>
                            <a:srgbClr val="990000"/>
                          </a:solidFill>
                          <a:latin typeface="Verdana" panose="020B0604030504040204" pitchFamily="34" charset="0"/>
                          <a:ea typeface="Verdana" panose="020B0604030504040204" pitchFamily="34" charset="0"/>
                          <a:sym typeface="Alata"/>
                        </a:rPr>
                        <a:t>$45</a:t>
                      </a:r>
                      <a:endParaRPr sz="2000" b="1">
                        <a:solidFill>
                          <a:srgbClr val="990000"/>
                        </a:solidFill>
                        <a:latin typeface="Verdana" panose="020B0604030504040204" pitchFamily="34" charset="0"/>
                        <a:ea typeface="Verdana" panose="020B0604030504040204" pitchFamily="34" charset="0"/>
                        <a:cs typeface="Alata"/>
                        <a:sym typeface="Alata"/>
                      </a:endParaRPr>
                    </a:p>
                  </a:txBody>
                  <a:tcPr marL="91425" marR="91425" marT="91425" marB="91425" anchor="ctr"/>
                </a:tc>
                <a:tc>
                  <a:txBody>
                    <a:bodyPr/>
                    <a:lstStyle/>
                    <a:p>
                      <a:pPr marL="0" lvl="0" indent="0" algn="r" rtl="0">
                        <a:spcBef>
                          <a:spcPts val="0"/>
                        </a:spcBef>
                        <a:spcAft>
                          <a:spcPts val="0"/>
                        </a:spcAft>
                        <a:buNone/>
                      </a:pPr>
                      <a:r>
                        <a:rPr lang="es-ES" sz="2000">
                          <a:latin typeface="Verdana" panose="020B0604030504040204" pitchFamily="34" charset="0"/>
                          <a:ea typeface="Verdana" panose="020B0604030504040204" pitchFamily="34" charset="0"/>
                          <a:sym typeface="Alata"/>
                        </a:rPr>
                        <a:t>1 botella de salsa 510 gr</a:t>
                      </a:r>
                      <a:endParaRPr sz="2000">
                        <a:latin typeface="Verdana" panose="020B0604030504040204" pitchFamily="34" charset="0"/>
                        <a:ea typeface="Verdana" panose="020B0604030504040204" pitchFamily="34" charset="0"/>
                        <a:cs typeface="Alata"/>
                        <a:sym typeface="Alata"/>
                      </a:endParaRPr>
                    </a:p>
                  </a:txBody>
                  <a:tcPr marL="91425" marR="91425" marT="91425" marB="91425"/>
                </a:tc>
                <a:extLst>
                  <a:ext uri="{0D108BD9-81ED-4DB2-BD59-A6C34878D82A}">
                    <a16:rowId xmlns:a16="http://schemas.microsoft.com/office/drawing/2014/main" val="10001"/>
                  </a:ext>
                </a:extLst>
              </a:tr>
              <a:tr h="1603259">
                <a:tc>
                  <a:txBody>
                    <a:bodyPr/>
                    <a:lstStyle/>
                    <a:p>
                      <a:pPr marL="0" lvl="0" indent="0" algn="l" rtl="0">
                        <a:spcBef>
                          <a:spcPts val="0"/>
                        </a:spcBef>
                        <a:spcAft>
                          <a:spcPts val="0"/>
                        </a:spcAft>
                        <a:buNone/>
                      </a:pPr>
                      <a:r>
                        <a:rPr lang="es-ES" sz="2000" dirty="0">
                          <a:latin typeface="Verdana" panose="020B0604030504040204" pitchFamily="34" charset="0"/>
                          <a:ea typeface="Verdana" panose="020B0604030504040204" pitchFamily="34" charset="0"/>
                          <a:sym typeface="Alata"/>
                        </a:rPr>
                        <a:t>900 gr de frijoles</a:t>
                      </a:r>
                      <a:endParaRPr sz="2000" dirty="0">
                        <a:latin typeface="Verdana" panose="020B0604030504040204" pitchFamily="34" charset="0"/>
                        <a:ea typeface="Verdana" panose="020B0604030504040204" pitchFamily="34" charset="0"/>
                        <a:cs typeface="Alata"/>
                        <a:sym typeface="Alata"/>
                      </a:endParaRPr>
                    </a:p>
                  </a:txBody>
                  <a:tcPr marL="91425" marR="91425" marT="91425" marB="91425"/>
                </a:tc>
                <a:tc>
                  <a:txBody>
                    <a:bodyPr/>
                    <a:lstStyle/>
                    <a:p>
                      <a:pPr marL="0" lvl="0" indent="0" algn="ctr" rtl="0">
                        <a:spcBef>
                          <a:spcPts val="0"/>
                        </a:spcBef>
                        <a:spcAft>
                          <a:spcPts val="0"/>
                        </a:spcAft>
                        <a:buNone/>
                      </a:pPr>
                      <a:r>
                        <a:rPr lang="es-ES" sz="2000" b="1">
                          <a:solidFill>
                            <a:srgbClr val="274E13"/>
                          </a:solidFill>
                          <a:latin typeface="Verdana" panose="020B0604030504040204" pitchFamily="34" charset="0"/>
                          <a:ea typeface="Verdana" panose="020B0604030504040204" pitchFamily="34" charset="0"/>
                          <a:sym typeface="Alata"/>
                        </a:rPr>
                        <a:t>$40</a:t>
                      </a:r>
                      <a:endParaRPr sz="2000" b="1">
                        <a:solidFill>
                          <a:srgbClr val="274E13"/>
                        </a:solidFill>
                        <a:latin typeface="Verdana" panose="020B0604030504040204" pitchFamily="34" charset="0"/>
                        <a:ea typeface="Verdana" panose="020B0604030504040204" pitchFamily="34" charset="0"/>
                        <a:cs typeface="Alata"/>
                        <a:sym typeface="Alata"/>
                      </a:endParaRPr>
                    </a:p>
                  </a:txBody>
                  <a:tcPr marL="91425" marR="91425" marT="91425" marB="91425" anchor="ctr"/>
                </a:tc>
                <a:tc>
                  <a:txBody>
                    <a:bodyPr/>
                    <a:lstStyle/>
                    <a:p>
                      <a:pPr marL="0" lvl="0" indent="0" algn="ctr" rtl="0">
                        <a:spcBef>
                          <a:spcPts val="0"/>
                        </a:spcBef>
                        <a:spcAft>
                          <a:spcPts val="0"/>
                        </a:spcAft>
                        <a:buNone/>
                      </a:pPr>
                      <a:r>
                        <a:rPr lang="es-ES" sz="2000" b="1" dirty="0">
                          <a:solidFill>
                            <a:srgbClr val="990000"/>
                          </a:solidFill>
                          <a:latin typeface="Verdana" panose="020B0604030504040204" pitchFamily="34" charset="0"/>
                          <a:ea typeface="Verdana" panose="020B0604030504040204" pitchFamily="34" charset="0"/>
                          <a:sym typeface="Alata"/>
                        </a:rPr>
                        <a:t>$20</a:t>
                      </a:r>
                      <a:endParaRPr sz="2000" b="1" dirty="0">
                        <a:solidFill>
                          <a:srgbClr val="990000"/>
                        </a:solidFill>
                        <a:latin typeface="Verdana" panose="020B0604030504040204" pitchFamily="34" charset="0"/>
                        <a:ea typeface="Verdana" panose="020B0604030504040204" pitchFamily="34" charset="0"/>
                        <a:cs typeface="Alata"/>
                        <a:sym typeface="Alata"/>
                      </a:endParaRPr>
                    </a:p>
                  </a:txBody>
                  <a:tcPr marL="91425" marR="91425" marT="91425" marB="91425" anchor="ctr"/>
                </a:tc>
                <a:tc>
                  <a:txBody>
                    <a:bodyPr/>
                    <a:lstStyle/>
                    <a:p>
                      <a:pPr marL="0" lvl="0" indent="0" algn="r" rtl="0">
                        <a:spcBef>
                          <a:spcPts val="0"/>
                        </a:spcBef>
                        <a:spcAft>
                          <a:spcPts val="0"/>
                        </a:spcAft>
                        <a:buNone/>
                      </a:pPr>
                      <a:r>
                        <a:rPr lang="es-ES" sz="2000" dirty="0">
                          <a:latin typeface="Verdana" panose="020B0604030504040204" pitchFamily="34" charset="0"/>
                          <a:ea typeface="Verdana" panose="020B0604030504040204" pitchFamily="34" charset="0"/>
                          <a:sym typeface="Alata"/>
                        </a:rPr>
                        <a:t>Bolsa de frijoles preparados</a:t>
                      </a:r>
                      <a:endParaRPr sz="2000" dirty="0">
                        <a:latin typeface="Verdana" panose="020B0604030504040204" pitchFamily="34" charset="0"/>
                        <a:ea typeface="Verdana" panose="020B0604030504040204" pitchFamily="34" charset="0"/>
                        <a:cs typeface="Alata"/>
                        <a:sym typeface="Alata"/>
                      </a:endParaRPr>
                    </a:p>
                  </a:txBody>
                  <a:tcPr marL="91425" marR="91425" marT="91425" marB="91425"/>
                </a:tc>
                <a:extLst>
                  <a:ext uri="{0D108BD9-81ED-4DB2-BD59-A6C34878D82A}">
                    <a16:rowId xmlns:a16="http://schemas.microsoft.com/office/drawing/2014/main" val="10002"/>
                  </a:ext>
                </a:extLst>
              </a:tr>
              <a:tr h="1603259">
                <a:tc>
                  <a:txBody>
                    <a:bodyPr/>
                    <a:lstStyle/>
                    <a:p>
                      <a:pPr marL="0" lvl="0" indent="0" algn="l" rtl="0">
                        <a:spcBef>
                          <a:spcPts val="0"/>
                        </a:spcBef>
                        <a:spcAft>
                          <a:spcPts val="0"/>
                        </a:spcAft>
                        <a:buNone/>
                      </a:pPr>
                      <a:r>
                        <a:rPr lang="es-ES" sz="2000" dirty="0">
                          <a:latin typeface="Verdana" panose="020B0604030504040204" pitchFamily="34" charset="0"/>
                          <a:ea typeface="Verdana" panose="020B0604030504040204" pitchFamily="34" charset="0"/>
                          <a:cs typeface="Alata"/>
                          <a:sym typeface="Alata"/>
                        </a:rPr>
                        <a:t>1kg crema de cacahuate</a:t>
                      </a:r>
                      <a:endParaRPr sz="2000" dirty="0">
                        <a:latin typeface="Verdana" panose="020B0604030504040204" pitchFamily="34" charset="0"/>
                        <a:ea typeface="Verdana" panose="020B0604030504040204" pitchFamily="34" charset="0"/>
                        <a:cs typeface="Alata"/>
                        <a:sym typeface="Alata"/>
                      </a:endParaRPr>
                    </a:p>
                  </a:txBody>
                  <a:tcPr marL="91425" marR="91425" marT="91425" marB="91425"/>
                </a:tc>
                <a:tc>
                  <a:txBody>
                    <a:bodyPr/>
                    <a:lstStyle/>
                    <a:p>
                      <a:pPr marL="0" lvl="0" indent="0" algn="ctr" rtl="0">
                        <a:spcBef>
                          <a:spcPts val="0"/>
                        </a:spcBef>
                        <a:spcAft>
                          <a:spcPts val="0"/>
                        </a:spcAft>
                        <a:buNone/>
                      </a:pPr>
                      <a:r>
                        <a:rPr lang="es-ES" sz="2000" b="1" dirty="0">
                          <a:solidFill>
                            <a:srgbClr val="274E13"/>
                          </a:solidFill>
                          <a:latin typeface="Verdana" panose="020B0604030504040204" pitchFamily="34" charset="0"/>
                          <a:ea typeface="Verdana" panose="020B0604030504040204" pitchFamily="34" charset="0"/>
                          <a:sym typeface="Alata"/>
                        </a:rPr>
                        <a:t>$164</a:t>
                      </a:r>
                      <a:endParaRPr sz="2000" b="1" dirty="0">
                        <a:solidFill>
                          <a:srgbClr val="274E13"/>
                        </a:solidFill>
                        <a:latin typeface="Verdana" panose="020B0604030504040204" pitchFamily="34" charset="0"/>
                        <a:ea typeface="Verdana" panose="020B0604030504040204" pitchFamily="34" charset="0"/>
                        <a:cs typeface="Alata"/>
                        <a:sym typeface="Alata"/>
                      </a:endParaRPr>
                    </a:p>
                  </a:txBody>
                  <a:tcPr marL="91425" marR="91425" marT="91425" marB="91425" anchor="ctr"/>
                </a:tc>
                <a:tc>
                  <a:txBody>
                    <a:bodyPr/>
                    <a:lstStyle/>
                    <a:p>
                      <a:pPr marL="0" lvl="0" indent="0" algn="ctr" rtl="0">
                        <a:spcBef>
                          <a:spcPts val="0"/>
                        </a:spcBef>
                        <a:spcAft>
                          <a:spcPts val="0"/>
                        </a:spcAft>
                        <a:buNone/>
                      </a:pPr>
                      <a:r>
                        <a:rPr lang="es-ES" sz="2000" b="1">
                          <a:solidFill>
                            <a:srgbClr val="990000"/>
                          </a:solidFill>
                          <a:latin typeface="Verdana" panose="020B0604030504040204" pitchFamily="34" charset="0"/>
                          <a:ea typeface="Verdana" panose="020B0604030504040204" pitchFamily="34" charset="0"/>
                          <a:sym typeface="Alata"/>
                        </a:rPr>
                        <a:t>$90</a:t>
                      </a:r>
                      <a:endParaRPr sz="2000" b="1">
                        <a:solidFill>
                          <a:srgbClr val="990000"/>
                        </a:solidFill>
                        <a:latin typeface="Verdana" panose="020B0604030504040204" pitchFamily="34" charset="0"/>
                        <a:ea typeface="Verdana" panose="020B0604030504040204" pitchFamily="34" charset="0"/>
                        <a:cs typeface="Alata"/>
                        <a:sym typeface="Alata"/>
                      </a:endParaRPr>
                    </a:p>
                  </a:txBody>
                  <a:tcPr marL="91425" marR="91425" marT="91425" marB="91425" anchor="ctr"/>
                </a:tc>
                <a:tc>
                  <a:txBody>
                    <a:bodyPr/>
                    <a:lstStyle/>
                    <a:p>
                      <a:pPr marL="0" lvl="0" indent="0" algn="r" rtl="0">
                        <a:spcBef>
                          <a:spcPts val="0"/>
                        </a:spcBef>
                        <a:spcAft>
                          <a:spcPts val="0"/>
                        </a:spcAft>
                        <a:buNone/>
                      </a:pPr>
                      <a:r>
                        <a:rPr lang="es-ES" sz="2000" dirty="0">
                          <a:latin typeface="Verdana" panose="020B0604030504040204" pitchFamily="34" charset="0"/>
                          <a:ea typeface="Verdana" panose="020B0604030504040204" pitchFamily="34" charset="0"/>
                          <a:sym typeface="Alata"/>
                        </a:rPr>
                        <a:t>Nutella 350 gr</a:t>
                      </a:r>
                      <a:endParaRPr sz="2000" dirty="0">
                        <a:latin typeface="Verdana" panose="020B0604030504040204" pitchFamily="34" charset="0"/>
                        <a:ea typeface="Verdana" panose="020B0604030504040204" pitchFamily="34" charset="0"/>
                        <a:cs typeface="Alata"/>
                        <a:sym typeface="Alata"/>
                      </a:endParaRPr>
                    </a:p>
                  </a:txBody>
                  <a:tcPr marL="91425" marR="91425" marT="91425" marB="91425"/>
                </a:tc>
                <a:extLst>
                  <a:ext uri="{0D108BD9-81ED-4DB2-BD59-A6C34878D82A}">
                    <a16:rowId xmlns:a16="http://schemas.microsoft.com/office/drawing/2014/main" val="10003"/>
                  </a:ext>
                </a:extLst>
              </a:tr>
            </a:tbl>
          </a:graphicData>
        </a:graphic>
      </p:graphicFrame>
      <p:pic>
        <p:nvPicPr>
          <p:cNvPr id="5" name="Google Shape;2451;g2b7705471f7_0_1588">
            <a:extLst>
              <a:ext uri="{FF2B5EF4-FFF2-40B4-BE49-F238E27FC236}">
                <a16:creationId xmlns:a16="http://schemas.microsoft.com/office/drawing/2014/main" id="{0713DDC4-F6A4-431D-8807-0220DD96F980}"/>
              </a:ext>
            </a:extLst>
          </p:cNvPr>
          <p:cNvPicPr preferRelativeResize="0"/>
          <p:nvPr/>
        </p:nvPicPr>
        <p:blipFill>
          <a:blip r:embed="rId2">
            <a:alphaModFix/>
          </a:blip>
          <a:stretch>
            <a:fillRect/>
          </a:stretch>
        </p:blipFill>
        <p:spPr>
          <a:xfrm>
            <a:off x="4336679" y="2388020"/>
            <a:ext cx="1828800" cy="1890908"/>
          </a:xfrm>
          <a:prstGeom prst="rect">
            <a:avLst/>
          </a:prstGeom>
          <a:noFill/>
          <a:ln>
            <a:noFill/>
          </a:ln>
        </p:spPr>
      </p:pic>
      <p:pic>
        <p:nvPicPr>
          <p:cNvPr id="6" name="Google Shape;2452;g2b7705471f7_0_1588">
            <a:extLst>
              <a:ext uri="{FF2B5EF4-FFF2-40B4-BE49-F238E27FC236}">
                <a16:creationId xmlns:a16="http://schemas.microsoft.com/office/drawing/2014/main" id="{51DDE891-84FF-4963-BFB8-433E8A32AFF0}"/>
              </a:ext>
            </a:extLst>
          </p:cNvPr>
          <p:cNvPicPr preferRelativeResize="0"/>
          <p:nvPr/>
        </p:nvPicPr>
        <p:blipFill>
          <a:blip r:embed="rId3">
            <a:alphaModFix/>
          </a:blip>
          <a:stretch>
            <a:fillRect/>
          </a:stretch>
        </p:blipFill>
        <p:spPr>
          <a:xfrm>
            <a:off x="4528201" y="4611920"/>
            <a:ext cx="1370056" cy="1114816"/>
          </a:xfrm>
          <a:prstGeom prst="rect">
            <a:avLst/>
          </a:prstGeom>
          <a:noFill/>
          <a:ln>
            <a:noFill/>
          </a:ln>
        </p:spPr>
      </p:pic>
      <p:pic>
        <p:nvPicPr>
          <p:cNvPr id="7" name="Google Shape;2453;g2b7705471f7_0_1588">
            <a:extLst>
              <a:ext uri="{FF2B5EF4-FFF2-40B4-BE49-F238E27FC236}">
                <a16:creationId xmlns:a16="http://schemas.microsoft.com/office/drawing/2014/main" id="{CA786B0B-FD46-4944-BCA6-F446B05B2E0F}"/>
              </a:ext>
            </a:extLst>
          </p:cNvPr>
          <p:cNvPicPr preferRelativeResize="0"/>
          <p:nvPr/>
        </p:nvPicPr>
        <p:blipFill>
          <a:blip r:embed="rId4">
            <a:alphaModFix/>
          </a:blip>
          <a:stretch>
            <a:fillRect/>
          </a:stretch>
        </p:blipFill>
        <p:spPr>
          <a:xfrm>
            <a:off x="4336678" y="5608012"/>
            <a:ext cx="1753101" cy="1751540"/>
          </a:xfrm>
          <a:prstGeom prst="rect">
            <a:avLst/>
          </a:prstGeom>
          <a:noFill/>
          <a:ln>
            <a:noFill/>
          </a:ln>
        </p:spPr>
      </p:pic>
      <p:pic>
        <p:nvPicPr>
          <p:cNvPr id="9" name="Google Shape;2458;g2b7705471f7_0_1588">
            <a:extLst>
              <a:ext uri="{FF2B5EF4-FFF2-40B4-BE49-F238E27FC236}">
                <a16:creationId xmlns:a16="http://schemas.microsoft.com/office/drawing/2014/main" id="{610A5E4D-C898-4806-91D7-26246BFFCDED}"/>
              </a:ext>
            </a:extLst>
          </p:cNvPr>
          <p:cNvPicPr preferRelativeResize="0"/>
          <p:nvPr/>
        </p:nvPicPr>
        <p:blipFill>
          <a:blip r:embed="rId5">
            <a:alphaModFix/>
          </a:blip>
          <a:stretch>
            <a:fillRect/>
          </a:stretch>
        </p:blipFill>
        <p:spPr>
          <a:xfrm>
            <a:off x="12284403" y="2500247"/>
            <a:ext cx="1752600" cy="1890907"/>
          </a:xfrm>
          <a:prstGeom prst="rect">
            <a:avLst/>
          </a:prstGeom>
          <a:noFill/>
          <a:ln>
            <a:noFill/>
          </a:ln>
        </p:spPr>
      </p:pic>
      <p:pic>
        <p:nvPicPr>
          <p:cNvPr id="10" name="Google Shape;2457;g2b7705471f7_0_1588">
            <a:extLst>
              <a:ext uri="{FF2B5EF4-FFF2-40B4-BE49-F238E27FC236}">
                <a16:creationId xmlns:a16="http://schemas.microsoft.com/office/drawing/2014/main" id="{AD862BDF-8C45-45F5-89A3-63182908ECF7}"/>
              </a:ext>
            </a:extLst>
          </p:cNvPr>
          <p:cNvPicPr preferRelativeResize="0"/>
          <p:nvPr/>
        </p:nvPicPr>
        <p:blipFill>
          <a:blip r:embed="rId6">
            <a:alphaModFix/>
          </a:blip>
          <a:stretch>
            <a:fillRect/>
          </a:stretch>
        </p:blipFill>
        <p:spPr>
          <a:xfrm>
            <a:off x="12744660" y="4467854"/>
            <a:ext cx="1370056" cy="1288615"/>
          </a:xfrm>
          <a:prstGeom prst="rect">
            <a:avLst/>
          </a:prstGeom>
          <a:noFill/>
          <a:ln>
            <a:noFill/>
          </a:ln>
        </p:spPr>
      </p:pic>
      <p:pic>
        <p:nvPicPr>
          <p:cNvPr id="11" name="Google Shape;2454;g2b7705471f7_0_1588">
            <a:extLst>
              <a:ext uri="{FF2B5EF4-FFF2-40B4-BE49-F238E27FC236}">
                <a16:creationId xmlns:a16="http://schemas.microsoft.com/office/drawing/2014/main" id="{CB1F029C-F34B-42F1-AC83-BA924CB4EA70}"/>
              </a:ext>
            </a:extLst>
          </p:cNvPr>
          <p:cNvPicPr preferRelativeResize="0"/>
          <p:nvPr/>
        </p:nvPicPr>
        <p:blipFill>
          <a:blip r:embed="rId7">
            <a:alphaModFix/>
          </a:blip>
          <a:stretch>
            <a:fillRect/>
          </a:stretch>
        </p:blipFill>
        <p:spPr>
          <a:xfrm>
            <a:off x="12422653" y="6174626"/>
            <a:ext cx="644013" cy="1022496"/>
          </a:xfrm>
          <a:prstGeom prst="rect">
            <a:avLst/>
          </a:prstGeom>
          <a:noFill/>
          <a:ln>
            <a:noFill/>
          </a:ln>
        </p:spPr>
      </p:pic>
      <p:pic>
        <p:nvPicPr>
          <p:cNvPr id="12" name="Google Shape;2456;g2b7705471f7_0_1588">
            <a:extLst>
              <a:ext uri="{FF2B5EF4-FFF2-40B4-BE49-F238E27FC236}">
                <a16:creationId xmlns:a16="http://schemas.microsoft.com/office/drawing/2014/main" id="{24AF80AC-71F8-4DB3-B797-11FE22A7218C}"/>
              </a:ext>
            </a:extLst>
          </p:cNvPr>
          <p:cNvPicPr preferRelativeResize="0"/>
          <p:nvPr/>
        </p:nvPicPr>
        <p:blipFill>
          <a:blip r:embed="rId8">
            <a:alphaModFix/>
          </a:blip>
          <a:stretch>
            <a:fillRect/>
          </a:stretch>
        </p:blipFill>
        <p:spPr>
          <a:xfrm>
            <a:off x="12198222" y="7676476"/>
            <a:ext cx="1370055" cy="1300044"/>
          </a:xfrm>
          <a:prstGeom prst="rect">
            <a:avLst/>
          </a:prstGeom>
          <a:noFill/>
          <a:ln>
            <a:noFill/>
          </a:ln>
        </p:spPr>
      </p:pic>
      <p:sp>
        <p:nvSpPr>
          <p:cNvPr id="13" name="Título 2">
            <a:extLst>
              <a:ext uri="{FF2B5EF4-FFF2-40B4-BE49-F238E27FC236}">
                <a16:creationId xmlns:a16="http://schemas.microsoft.com/office/drawing/2014/main" id="{E2513AA1-0129-4A8A-9CAB-045373B6E932}"/>
              </a:ext>
            </a:extLst>
          </p:cNvPr>
          <p:cNvSpPr txBox="1">
            <a:spLocks/>
          </p:cNvSpPr>
          <p:nvPr/>
        </p:nvSpPr>
        <p:spPr>
          <a:xfrm>
            <a:off x="2590800" y="806149"/>
            <a:ext cx="7143300" cy="984551"/>
          </a:xfrm>
          <a:prstGeom prst="rect">
            <a:avLst/>
          </a:prstGeom>
        </p:spPr>
        <p:txBody>
          <a:bodyPr>
            <a:noAutofit/>
          </a:bodyPr>
          <a:lstStyle>
            <a:lvl1pPr>
              <a:defRPr>
                <a:latin typeface="+mj-lt"/>
                <a:ea typeface="+mj-ea"/>
                <a:cs typeface="+mj-cs"/>
              </a:defRPr>
            </a:lvl1pPr>
          </a:lstStyle>
          <a:p>
            <a:r>
              <a:rPr lang="es-ES" sz="4400" b="1" dirty="0">
                <a:solidFill>
                  <a:srgbClr val="0097B0"/>
                </a:solidFill>
                <a:latin typeface="Verdana" panose="020B0604030504040204" pitchFamily="34" charset="0"/>
                <a:ea typeface="Verdana" panose="020B0604030504040204" pitchFamily="34" charset="0"/>
              </a:rPr>
              <a:t>H</a:t>
            </a:r>
            <a:r>
              <a:rPr lang="es-MX" sz="4400" b="1" dirty="0">
                <a:solidFill>
                  <a:srgbClr val="0097B0"/>
                </a:solidFill>
                <a:latin typeface="Verdana" panose="020B0604030504040204" pitchFamily="34" charset="0"/>
                <a:ea typeface="Verdana" panose="020B0604030504040204" pitchFamily="34" charset="0"/>
              </a:rPr>
              <a:t>ablemos de costos</a:t>
            </a:r>
          </a:p>
        </p:txBody>
      </p:sp>
      <p:pic>
        <p:nvPicPr>
          <p:cNvPr id="2050" name="Picture 2" descr="H-E-B México">
            <a:extLst>
              <a:ext uri="{FF2B5EF4-FFF2-40B4-BE49-F238E27FC236}">
                <a16:creationId xmlns:a16="http://schemas.microsoft.com/office/drawing/2014/main" id="{1F2C492A-7103-4039-8BA0-DD7A99379277}"/>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213229" y="7741015"/>
            <a:ext cx="1263771" cy="1229258"/>
          </a:xfrm>
          <a:prstGeom prst="rect">
            <a:avLst/>
          </a:prstGeom>
          <a:noFill/>
          <a:extLst>
            <a:ext uri="{909E8E84-426E-40DD-AFC4-6F175D3DCCD1}">
              <a14:hiddenFill xmlns:a14="http://schemas.microsoft.com/office/drawing/2010/main">
                <a:solidFill>
                  <a:srgbClr val="FFFFFF"/>
                </a:solidFill>
              </a14:hiddenFill>
            </a:ext>
          </a:extLst>
        </p:spPr>
      </p:pic>
      <p:pic>
        <p:nvPicPr>
          <p:cNvPr id="2" name="Imagen 1"/>
          <p:cNvPicPr>
            <a:picLocks noChangeAspect="1"/>
          </p:cNvPicPr>
          <p:nvPr/>
        </p:nvPicPr>
        <p:blipFill>
          <a:blip r:embed="rId10"/>
          <a:stretch>
            <a:fillRect/>
          </a:stretch>
        </p:blipFill>
        <p:spPr>
          <a:xfrm>
            <a:off x="13589298" y="321437"/>
            <a:ext cx="4048095" cy="1469263"/>
          </a:xfrm>
          <a:prstGeom prst="rect">
            <a:avLst/>
          </a:prstGeom>
        </p:spPr>
      </p:pic>
    </p:spTree>
    <p:extLst>
      <p:ext uri="{BB962C8B-B14F-4D97-AF65-F5344CB8AC3E}">
        <p14:creationId xmlns:p14="http://schemas.microsoft.com/office/powerpoint/2010/main" val="35194837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upo 10"/>
          <p:cNvGrpSpPr/>
          <p:nvPr/>
        </p:nvGrpSpPr>
        <p:grpSpPr>
          <a:xfrm>
            <a:off x="2286000" y="1841818"/>
            <a:ext cx="11049000" cy="7772401"/>
            <a:chOff x="4038600" y="1257299"/>
            <a:chExt cx="11049000" cy="7772401"/>
          </a:xfrm>
        </p:grpSpPr>
        <p:graphicFrame>
          <p:nvGraphicFramePr>
            <p:cNvPr id="2" name="Google Shape;2466;g1f0bf9a62d2_0_14">
              <a:extLst>
                <a:ext uri="{FF2B5EF4-FFF2-40B4-BE49-F238E27FC236}">
                  <a16:creationId xmlns:a16="http://schemas.microsoft.com/office/drawing/2014/main" id="{CCFEC6E6-80DB-4316-A848-B2A18090791C}"/>
                </a:ext>
              </a:extLst>
            </p:cNvPr>
            <p:cNvGraphicFramePr/>
            <p:nvPr>
              <p:extLst>
                <p:ext uri="{D42A27DB-BD31-4B8C-83A1-F6EECF244321}">
                  <p14:modId xmlns:p14="http://schemas.microsoft.com/office/powerpoint/2010/main" val="98251630"/>
                </p:ext>
              </p:extLst>
            </p:nvPr>
          </p:nvGraphicFramePr>
          <p:xfrm>
            <a:off x="4038600" y="1257299"/>
            <a:ext cx="11049000" cy="7772401"/>
          </p:xfrm>
          <a:graphic>
            <a:graphicData uri="http://schemas.openxmlformats.org/drawingml/2006/table">
              <a:tbl>
                <a:tblPr>
                  <a:tableStyleId>{8A107856-5554-42FB-B03E-39F5DBC370BA}</a:tableStyleId>
                </a:tblPr>
                <a:tblGrid>
                  <a:gridCol w="2762250">
                    <a:extLst>
                      <a:ext uri="{9D8B030D-6E8A-4147-A177-3AD203B41FA5}">
                        <a16:colId xmlns:a16="http://schemas.microsoft.com/office/drawing/2014/main" val="20000"/>
                      </a:ext>
                    </a:extLst>
                  </a:gridCol>
                  <a:gridCol w="2762250">
                    <a:extLst>
                      <a:ext uri="{9D8B030D-6E8A-4147-A177-3AD203B41FA5}">
                        <a16:colId xmlns:a16="http://schemas.microsoft.com/office/drawing/2014/main" val="20001"/>
                      </a:ext>
                    </a:extLst>
                  </a:gridCol>
                  <a:gridCol w="2762250">
                    <a:extLst>
                      <a:ext uri="{9D8B030D-6E8A-4147-A177-3AD203B41FA5}">
                        <a16:colId xmlns:a16="http://schemas.microsoft.com/office/drawing/2014/main" val="20002"/>
                      </a:ext>
                    </a:extLst>
                  </a:gridCol>
                  <a:gridCol w="2762250">
                    <a:extLst>
                      <a:ext uri="{9D8B030D-6E8A-4147-A177-3AD203B41FA5}">
                        <a16:colId xmlns:a16="http://schemas.microsoft.com/office/drawing/2014/main" val="20003"/>
                      </a:ext>
                    </a:extLst>
                  </a:gridCol>
                </a:tblGrid>
                <a:tr h="2000668">
                  <a:tc>
                    <a:txBody>
                      <a:bodyPr/>
                      <a:lstStyle/>
                      <a:p>
                        <a:pPr marL="0" lvl="0" indent="0" algn="l" rtl="0">
                          <a:spcBef>
                            <a:spcPts val="0"/>
                          </a:spcBef>
                          <a:spcAft>
                            <a:spcPts val="0"/>
                          </a:spcAft>
                          <a:buNone/>
                        </a:pPr>
                        <a:r>
                          <a:rPr lang="es-ES" sz="2000">
                            <a:latin typeface="Verdana" panose="020B0604030504040204" pitchFamily="34" charset="0"/>
                            <a:ea typeface="Verdana" panose="020B0604030504040204" pitchFamily="34" charset="0"/>
                            <a:sym typeface="Alata"/>
                          </a:rPr>
                          <a:t>Jamaica</a:t>
                        </a:r>
                        <a:endParaRPr sz="2000">
                          <a:latin typeface="Verdana" panose="020B0604030504040204" pitchFamily="34" charset="0"/>
                          <a:ea typeface="Verdana" panose="020B0604030504040204" pitchFamily="34" charset="0"/>
                          <a:sym typeface="Alata"/>
                        </a:endParaRPr>
                      </a:p>
                      <a:p>
                        <a:pPr marL="0" lvl="0" indent="0" algn="l" rtl="0">
                          <a:spcBef>
                            <a:spcPts val="0"/>
                          </a:spcBef>
                          <a:spcAft>
                            <a:spcPts val="0"/>
                          </a:spcAft>
                          <a:buNone/>
                        </a:pPr>
                        <a:r>
                          <a:rPr lang="es-ES" sz="2000">
                            <a:latin typeface="Verdana" panose="020B0604030504040204" pitchFamily="34" charset="0"/>
                            <a:ea typeface="Verdana" panose="020B0604030504040204" pitchFamily="34" charset="0"/>
                            <a:sym typeface="Alata"/>
                          </a:rPr>
                          <a:t>100 gr</a:t>
                        </a:r>
                        <a:endParaRPr sz="2000">
                          <a:latin typeface="Verdana" panose="020B0604030504040204" pitchFamily="34" charset="0"/>
                          <a:ea typeface="Verdana" panose="020B0604030504040204" pitchFamily="34" charset="0"/>
                          <a:cs typeface="Alata"/>
                          <a:sym typeface="Alata"/>
                        </a:endParaRPr>
                      </a:p>
                    </a:txBody>
                    <a:tcPr marL="91425" marR="91425" marT="91425" marB="91425"/>
                  </a:tc>
                  <a:tc>
                    <a:txBody>
                      <a:bodyPr/>
                      <a:lstStyle/>
                      <a:p>
                        <a:pPr marL="0" lvl="0" indent="0" algn="ctr" rtl="0">
                          <a:spcBef>
                            <a:spcPts val="0"/>
                          </a:spcBef>
                          <a:spcAft>
                            <a:spcPts val="0"/>
                          </a:spcAft>
                          <a:buNone/>
                        </a:pPr>
                        <a:r>
                          <a:rPr lang="es-ES" sz="2000" b="1" dirty="0">
                            <a:solidFill>
                              <a:srgbClr val="274E13"/>
                            </a:solidFill>
                            <a:latin typeface="Verdana" panose="020B0604030504040204" pitchFamily="34" charset="0"/>
                            <a:ea typeface="Verdana" panose="020B0604030504040204" pitchFamily="34" charset="0"/>
                            <a:sym typeface="Alata"/>
                          </a:rPr>
                          <a:t>$65</a:t>
                        </a:r>
                        <a:endParaRPr sz="2000" b="1" dirty="0">
                          <a:solidFill>
                            <a:srgbClr val="274E13"/>
                          </a:solidFill>
                          <a:latin typeface="Verdana" panose="020B0604030504040204" pitchFamily="34" charset="0"/>
                          <a:ea typeface="Verdana" panose="020B0604030504040204" pitchFamily="34" charset="0"/>
                          <a:cs typeface="Alata"/>
                          <a:sym typeface="Alata"/>
                        </a:endParaRPr>
                      </a:p>
                    </a:txBody>
                    <a:tcPr marL="91425" marR="91425" marT="91425" marB="91425" anchor="ctr"/>
                  </a:tc>
                  <a:tc>
                    <a:txBody>
                      <a:bodyPr/>
                      <a:lstStyle/>
                      <a:p>
                        <a:pPr marL="0" lvl="0" indent="0" algn="ctr" rtl="0">
                          <a:spcBef>
                            <a:spcPts val="0"/>
                          </a:spcBef>
                          <a:spcAft>
                            <a:spcPts val="0"/>
                          </a:spcAft>
                          <a:buNone/>
                        </a:pPr>
                        <a:r>
                          <a:rPr lang="es-ES" sz="2000" b="1" dirty="0">
                            <a:solidFill>
                              <a:srgbClr val="990000"/>
                            </a:solidFill>
                            <a:latin typeface="Verdana" panose="020B0604030504040204" pitchFamily="34" charset="0"/>
                            <a:ea typeface="Verdana" panose="020B0604030504040204" pitchFamily="34" charset="0"/>
                            <a:sym typeface="Alata"/>
                          </a:rPr>
                          <a:t>$20</a:t>
                        </a:r>
                        <a:endParaRPr sz="2000" b="1" dirty="0">
                          <a:solidFill>
                            <a:srgbClr val="990000"/>
                          </a:solidFill>
                          <a:latin typeface="Verdana" panose="020B0604030504040204" pitchFamily="34" charset="0"/>
                          <a:ea typeface="Verdana" panose="020B0604030504040204" pitchFamily="34" charset="0"/>
                          <a:cs typeface="Alata"/>
                          <a:sym typeface="Alata"/>
                        </a:endParaRPr>
                      </a:p>
                    </a:txBody>
                    <a:tcPr marL="91425" marR="91425" marT="91425" marB="91425" anchor="ct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s-ES" sz="2000" dirty="0">
                            <a:latin typeface="Verdana" panose="020B0604030504040204" pitchFamily="34" charset="0"/>
                            <a:ea typeface="Verdana" panose="020B0604030504040204" pitchFamily="34" charset="0"/>
                            <a:sym typeface="Alata"/>
                          </a:rPr>
                          <a:t>Coca cola 600ml </a:t>
                        </a:r>
                        <a:endParaRPr lang="es-ES" sz="2000" dirty="0">
                          <a:latin typeface="Verdana" panose="020B0604030504040204" pitchFamily="34" charset="0"/>
                          <a:ea typeface="Verdana" panose="020B0604030504040204" pitchFamily="34" charset="0"/>
                          <a:cs typeface="Alata"/>
                          <a:sym typeface="Alata"/>
                        </a:endParaRPr>
                      </a:p>
                      <a:p>
                        <a:pPr marL="0" lvl="0" indent="0" algn="r" rtl="0">
                          <a:spcBef>
                            <a:spcPts val="0"/>
                          </a:spcBef>
                          <a:spcAft>
                            <a:spcPts val="0"/>
                          </a:spcAft>
                          <a:buNone/>
                        </a:pPr>
                        <a:endParaRPr sz="2000" dirty="0">
                          <a:latin typeface="Verdana" panose="020B0604030504040204" pitchFamily="34" charset="0"/>
                          <a:ea typeface="Verdana" panose="020B0604030504040204" pitchFamily="34" charset="0"/>
                          <a:cs typeface="Alata"/>
                          <a:sym typeface="Alata"/>
                        </a:endParaRPr>
                      </a:p>
                    </a:txBody>
                    <a:tcPr marL="91425" marR="91425" marT="91425" marB="91425"/>
                  </a:tc>
                  <a:extLst>
                    <a:ext uri="{0D108BD9-81ED-4DB2-BD59-A6C34878D82A}">
                      <a16:rowId xmlns:a16="http://schemas.microsoft.com/office/drawing/2014/main" val="10000"/>
                    </a:ext>
                  </a:extLst>
                </a:tr>
                <a:tr h="1923911">
                  <a:tc>
                    <a:txBody>
                      <a:bodyPr/>
                      <a:lstStyle/>
                      <a:p>
                        <a:pPr marL="0" lvl="0" indent="0" algn="l" rtl="0">
                          <a:spcBef>
                            <a:spcPts val="0"/>
                          </a:spcBef>
                          <a:spcAft>
                            <a:spcPts val="0"/>
                          </a:spcAft>
                          <a:buNone/>
                        </a:pPr>
                        <a:r>
                          <a:rPr lang="es-ES" sz="2000" dirty="0">
                            <a:latin typeface="Verdana" panose="020B0604030504040204" pitchFamily="34" charset="0"/>
                            <a:ea typeface="Verdana" panose="020B0604030504040204" pitchFamily="34" charset="0"/>
                            <a:sym typeface="Alata"/>
                          </a:rPr>
                          <a:t>Rice </a:t>
                        </a:r>
                        <a:r>
                          <a:rPr lang="es-ES" sz="2000" dirty="0" err="1">
                            <a:latin typeface="Verdana" panose="020B0604030504040204" pitchFamily="34" charset="0"/>
                            <a:ea typeface="Verdana" panose="020B0604030504040204" pitchFamily="34" charset="0"/>
                            <a:sym typeface="Alata"/>
                          </a:rPr>
                          <a:t>cakes</a:t>
                        </a:r>
                        <a:endParaRPr sz="2000" dirty="0">
                          <a:latin typeface="Verdana" panose="020B0604030504040204" pitchFamily="34" charset="0"/>
                          <a:ea typeface="Verdana" panose="020B0604030504040204" pitchFamily="34" charset="0"/>
                          <a:sym typeface="Alata"/>
                        </a:endParaRPr>
                      </a:p>
                      <a:p>
                        <a:pPr marL="0" lvl="0" indent="0" algn="l" rtl="0">
                          <a:spcBef>
                            <a:spcPts val="0"/>
                          </a:spcBef>
                          <a:spcAft>
                            <a:spcPts val="0"/>
                          </a:spcAft>
                          <a:buNone/>
                        </a:pPr>
                        <a:r>
                          <a:rPr lang="es-ES" sz="2000" dirty="0">
                            <a:latin typeface="Verdana" panose="020B0604030504040204" pitchFamily="34" charset="0"/>
                            <a:ea typeface="Verdana" panose="020B0604030504040204" pitchFamily="34" charset="0"/>
                            <a:sym typeface="Alata"/>
                          </a:rPr>
                          <a:t>16 piezas</a:t>
                        </a:r>
                        <a:endParaRPr sz="2000" dirty="0">
                          <a:latin typeface="Verdana" panose="020B0604030504040204" pitchFamily="34" charset="0"/>
                          <a:ea typeface="Verdana" panose="020B0604030504040204" pitchFamily="34" charset="0"/>
                          <a:cs typeface="Alata"/>
                          <a:sym typeface="Alata"/>
                        </a:endParaRPr>
                      </a:p>
                    </a:txBody>
                    <a:tcPr marL="91425" marR="91425" marT="91425" marB="91425"/>
                  </a:tc>
                  <a:tc>
                    <a:txBody>
                      <a:bodyPr/>
                      <a:lstStyle/>
                      <a:p>
                        <a:pPr marL="0" lvl="0" indent="0" algn="ctr" rtl="0">
                          <a:spcBef>
                            <a:spcPts val="0"/>
                          </a:spcBef>
                          <a:spcAft>
                            <a:spcPts val="0"/>
                          </a:spcAft>
                          <a:buNone/>
                        </a:pPr>
                        <a:r>
                          <a:rPr lang="es-ES" sz="2000" b="1">
                            <a:solidFill>
                              <a:srgbClr val="274E13"/>
                            </a:solidFill>
                            <a:latin typeface="Verdana" panose="020B0604030504040204" pitchFamily="34" charset="0"/>
                            <a:ea typeface="Verdana" panose="020B0604030504040204" pitchFamily="34" charset="0"/>
                            <a:sym typeface="Alata"/>
                          </a:rPr>
                          <a:t>$30</a:t>
                        </a:r>
                        <a:endParaRPr sz="2000" b="1">
                          <a:solidFill>
                            <a:srgbClr val="274E13"/>
                          </a:solidFill>
                          <a:latin typeface="Verdana" panose="020B0604030504040204" pitchFamily="34" charset="0"/>
                          <a:ea typeface="Verdana" panose="020B0604030504040204" pitchFamily="34" charset="0"/>
                          <a:cs typeface="Alata"/>
                          <a:sym typeface="Alata"/>
                        </a:endParaRPr>
                      </a:p>
                    </a:txBody>
                    <a:tcPr marL="91425" marR="91425" marT="91425" marB="91425" anchor="ctr"/>
                  </a:tc>
                  <a:tc>
                    <a:txBody>
                      <a:bodyPr/>
                      <a:lstStyle/>
                      <a:p>
                        <a:pPr marL="0" lvl="0" indent="0" algn="ctr" rtl="0">
                          <a:spcBef>
                            <a:spcPts val="0"/>
                          </a:spcBef>
                          <a:spcAft>
                            <a:spcPts val="0"/>
                          </a:spcAft>
                          <a:buNone/>
                        </a:pPr>
                        <a:r>
                          <a:rPr lang="es-ES" sz="2000" b="1">
                            <a:solidFill>
                              <a:srgbClr val="990000"/>
                            </a:solidFill>
                            <a:latin typeface="Verdana" panose="020B0604030504040204" pitchFamily="34" charset="0"/>
                            <a:ea typeface="Verdana" panose="020B0604030504040204" pitchFamily="34" charset="0"/>
                            <a:sym typeface="Alata"/>
                          </a:rPr>
                          <a:t>$12</a:t>
                        </a:r>
                        <a:endParaRPr sz="2000" b="1">
                          <a:solidFill>
                            <a:srgbClr val="990000"/>
                          </a:solidFill>
                          <a:latin typeface="Verdana" panose="020B0604030504040204" pitchFamily="34" charset="0"/>
                          <a:ea typeface="Verdana" panose="020B0604030504040204" pitchFamily="34" charset="0"/>
                          <a:cs typeface="Alata"/>
                          <a:sym typeface="Alata"/>
                        </a:endParaRPr>
                      </a:p>
                    </a:txBody>
                    <a:tcPr marL="91425" marR="91425" marT="91425" marB="91425" anchor="ctr"/>
                  </a:tc>
                  <a:tc>
                    <a:txBody>
                      <a:bodyPr/>
                      <a:lstStyle/>
                      <a:p>
                        <a:pPr marL="0" lvl="0" indent="0" algn="r" rtl="0">
                          <a:spcBef>
                            <a:spcPts val="0"/>
                          </a:spcBef>
                          <a:spcAft>
                            <a:spcPts val="0"/>
                          </a:spcAft>
                          <a:buNone/>
                        </a:pPr>
                        <a:r>
                          <a:rPr lang="es-ES" sz="2000" dirty="0">
                            <a:latin typeface="Verdana" panose="020B0604030504040204" pitchFamily="34" charset="0"/>
                            <a:ea typeface="Verdana" panose="020B0604030504040204" pitchFamily="34" charset="0"/>
                            <a:sym typeface="Alata"/>
                          </a:rPr>
                          <a:t>Pan dulce</a:t>
                        </a:r>
                        <a:endParaRPr sz="2000" dirty="0">
                          <a:latin typeface="Verdana" panose="020B0604030504040204" pitchFamily="34" charset="0"/>
                          <a:ea typeface="Verdana" panose="020B0604030504040204" pitchFamily="34" charset="0"/>
                          <a:sym typeface="Alata"/>
                        </a:endParaRPr>
                      </a:p>
                      <a:p>
                        <a:pPr marL="0" lvl="0" indent="0" algn="r" rtl="0">
                          <a:spcBef>
                            <a:spcPts val="0"/>
                          </a:spcBef>
                          <a:spcAft>
                            <a:spcPts val="0"/>
                          </a:spcAft>
                          <a:buNone/>
                        </a:pPr>
                        <a:r>
                          <a:rPr lang="es-ES" sz="2000" dirty="0">
                            <a:latin typeface="Verdana" panose="020B0604030504040204" pitchFamily="34" charset="0"/>
                            <a:ea typeface="Verdana" panose="020B0604030504040204" pitchFamily="34" charset="0"/>
                            <a:sym typeface="Alata"/>
                          </a:rPr>
                          <a:t>1 pieza</a:t>
                        </a:r>
                        <a:endParaRPr sz="2000" dirty="0">
                          <a:latin typeface="Verdana" panose="020B0604030504040204" pitchFamily="34" charset="0"/>
                          <a:ea typeface="Verdana" panose="020B0604030504040204" pitchFamily="34" charset="0"/>
                          <a:cs typeface="Alata"/>
                          <a:sym typeface="Alata"/>
                        </a:endParaRPr>
                      </a:p>
                    </a:txBody>
                    <a:tcPr marL="91425" marR="91425" marT="91425" marB="91425"/>
                  </a:tc>
                  <a:extLst>
                    <a:ext uri="{0D108BD9-81ED-4DB2-BD59-A6C34878D82A}">
                      <a16:rowId xmlns:a16="http://schemas.microsoft.com/office/drawing/2014/main" val="10001"/>
                    </a:ext>
                  </a:extLst>
                </a:tr>
                <a:tr h="1923911">
                  <a:tc>
                    <a:txBody>
                      <a:bodyPr/>
                      <a:lstStyle/>
                      <a:p>
                        <a:pPr marL="0" lvl="0" indent="0" algn="l" rtl="0">
                          <a:spcBef>
                            <a:spcPts val="0"/>
                          </a:spcBef>
                          <a:spcAft>
                            <a:spcPts val="0"/>
                          </a:spcAft>
                          <a:buNone/>
                        </a:pPr>
                        <a:r>
                          <a:rPr lang="es-ES" sz="2000">
                            <a:latin typeface="Verdana" panose="020B0604030504040204" pitchFamily="34" charset="0"/>
                            <a:ea typeface="Verdana" panose="020B0604030504040204" pitchFamily="34" charset="0"/>
                            <a:sym typeface="Alata"/>
                          </a:rPr>
                          <a:t>1 kg de pepino</a:t>
                        </a:r>
                        <a:endParaRPr sz="2000">
                          <a:latin typeface="Verdana" panose="020B0604030504040204" pitchFamily="34" charset="0"/>
                          <a:ea typeface="Verdana" panose="020B0604030504040204" pitchFamily="34" charset="0"/>
                          <a:cs typeface="Alata"/>
                          <a:sym typeface="Alata"/>
                        </a:endParaRPr>
                      </a:p>
                    </a:txBody>
                    <a:tcPr marL="91425" marR="91425" marT="91425" marB="91425"/>
                  </a:tc>
                  <a:tc>
                    <a:txBody>
                      <a:bodyPr/>
                      <a:lstStyle/>
                      <a:p>
                        <a:pPr marL="0" lvl="0" indent="0" algn="ctr" rtl="0">
                          <a:spcBef>
                            <a:spcPts val="0"/>
                          </a:spcBef>
                          <a:spcAft>
                            <a:spcPts val="0"/>
                          </a:spcAft>
                          <a:buNone/>
                        </a:pPr>
                        <a:r>
                          <a:rPr lang="es-ES" sz="2000" b="1">
                            <a:solidFill>
                              <a:srgbClr val="274E13"/>
                            </a:solidFill>
                            <a:latin typeface="Verdana" panose="020B0604030504040204" pitchFamily="34" charset="0"/>
                            <a:ea typeface="Verdana" panose="020B0604030504040204" pitchFamily="34" charset="0"/>
                            <a:sym typeface="Alata"/>
                          </a:rPr>
                          <a:t>$40</a:t>
                        </a:r>
                        <a:endParaRPr sz="2000" b="1">
                          <a:solidFill>
                            <a:srgbClr val="274E13"/>
                          </a:solidFill>
                          <a:latin typeface="Verdana" panose="020B0604030504040204" pitchFamily="34" charset="0"/>
                          <a:ea typeface="Verdana" panose="020B0604030504040204" pitchFamily="34" charset="0"/>
                          <a:cs typeface="Alata"/>
                          <a:sym typeface="Alata"/>
                        </a:endParaRPr>
                      </a:p>
                    </a:txBody>
                    <a:tcPr marL="91425" marR="91425" marT="91425" marB="91425" anchor="ctr"/>
                  </a:tc>
                  <a:tc>
                    <a:txBody>
                      <a:bodyPr/>
                      <a:lstStyle/>
                      <a:p>
                        <a:pPr marL="0" lvl="0" indent="0" algn="ctr" rtl="0">
                          <a:spcBef>
                            <a:spcPts val="0"/>
                          </a:spcBef>
                          <a:spcAft>
                            <a:spcPts val="0"/>
                          </a:spcAft>
                          <a:buNone/>
                        </a:pPr>
                        <a:r>
                          <a:rPr lang="es-ES" sz="2000" b="1">
                            <a:solidFill>
                              <a:srgbClr val="990000"/>
                            </a:solidFill>
                            <a:latin typeface="Verdana" panose="020B0604030504040204" pitchFamily="34" charset="0"/>
                            <a:ea typeface="Verdana" panose="020B0604030504040204" pitchFamily="34" charset="0"/>
                            <a:sym typeface="Alata"/>
                          </a:rPr>
                          <a:t>$20</a:t>
                        </a:r>
                        <a:endParaRPr sz="2000" b="1">
                          <a:solidFill>
                            <a:srgbClr val="990000"/>
                          </a:solidFill>
                          <a:latin typeface="Verdana" panose="020B0604030504040204" pitchFamily="34" charset="0"/>
                          <a:ea typeface="Verdana" panose="020B0604030504040204" pitchFamily="34" charset="0"/>
                          <a:cs typeface="Alata"/>
                          <a:sym typeface="Alata"/>
                        </a:endParaRPr>
                      </a:p>
                    </a:txBody>
                    <a:tcPr marL="91425" marR="91425" marT="91425" marB="91425" anchor="ctr"/>
                  </a:tc>
                  <a:tc>
                    <a:txBody>
                      <a:bodyPr/>
                      <a:lstStyle/>
                      <a:p>
                        <a:pPr marL="0" lvl="0" indent="0" algn="r" rtl="0">
                          <a:spcBef>
                            <a:spcPts val="0"/>
                          </a:spcBef>
                          <a:spcAft>
                            <a:spcPts val="0"/>
                          </a:spcAft>
                          <a:buNone/>
                        </a:pPr>
                        <a:r>
                          <a:rPr lang="es-ES" sz="2000" dirty="0">
                            <a:latin typeface="Verdana" panose="020B0604030504040204" pitchFamily="34" charset="0"/>
                            <a:ea typeface="Verdana" panose="020B0604030504040204" pitchFamily="34" charset="0"/>
                            <a:sym typeface="Alata"/>
                          </a:rPr>
                          <a:t>Papitas 43 gr </a:t>
                        </a:r>
                        <a:endParaRPr sz="2000" dirty="0">
                          <a:latin typeface="Verdana" panose="020B0604030504040204" pitchFamily="34" charset="0"/>
                          <a:ea typeface="Verdana" panose="020B0604030504040204" pitchFamily="34" charset="0"/>
                          <a:cs typeface="Alata"/>
                          <a:sym typeface="Alata"/>
                        </a:endParaRPr>
                      </a:p>
                    </a:txBody>
                    <a:tcPr marL="91425" marR="91425" marT="91425" marB="91425"/>
                  </a:tc>
                  <a:extLst>
                    <a:ext uri="{0D108BD9-81ED-4DB2-BD59-A6C34878D82A}">
                      <a16:rowId xmlns:a16="http://schemas.microsoft.com/office/drawing/2014/main" val="10002"/>
                    </a:ext>
                  </a:extLst>
                </a:tr>
                <a:tr h="1923911">
                  <a:tc>
                    <a:txBody>
                      <a:bodyPr/>
                      <a:lstStyle/>
                      <a:p>
                        <a:pPr marL="0" lvl="0" indent="0" algn="l" rtl="0">
                          <a:spcBef>
                            <a:spcPts val="0"/>
                          </a:spcBef>
                          <a:spcAft>
                            <a:spcPts val="0"/>
                          </a:spcAft>
                          <a:buNone/>
                        </a:pPr>
                        <a:r>
                          <a:rPr lang="es-ES" sz="2000">
                            <a:latin typeface="Verdana" panose="020B0604030504040204" pitchFamily="34" charset="0"/>
                            <a:ea typeface="Verdana" panose="020B0604030504040204" pitchFamily="34" charset="0"/>
                            <a:sym typeface="Alata"/>
                          </a:rPr>
                          <a:t>1 kg de jícama</a:t>
                        </a:r>
                        <a:endParaRPr sz="2000">
                          <a:latin typeface="Verdana" panose="020B0604030504040204" pitchFamily="34" charset="0"/>
                          <a:ea typeface="Verdana" panose="020B0604030504040204" pitchFamily="34" charset="0"/>
                          <a:cs typeface="Alata"/>
                          <a:sym typeface="Alata"/>
                        </a:endParaRPr>
                      </a:p>
                    </a:txBody>
                    <a:tcPr marL="91425" marR="91425" marT="91425" marB="91425"/>
                  </a:tc>
                  <a:tc>
                    <a:txBody>
                      <a:bodyPr/>
                      <a:lstStyle/>
                      <a:p>
                        <a:pPr marL="0" lvl="0" indent="0" algn="ctr" rtl="0">
                          <a:spcBef>
                            <a:spcPts val="0"/>
                          </a:spcBef>
                          <a:spcAft>
                            <a:spcPts val="0"/>
                          </a:spcAft>
                          <a:buNone/>
                        </a:pPr>
                        <a:r>
                          <a:rPr lang="es-ES" sz="2000" b="1" dirty="0">
                            <a:solidFill>
                              <a:srgbClr val="274E13"/>
                            </a:solidFill>
                            <a:latin typeface="Verdana" panose="020B0604030504040204" pitchFamily="34" charset="0"/>
                            <a:ea typeface="Verdana" panose="020B0604030504040204" pitchFamily="34" charset="0"/>
                            <a:sym typeface="Alata"/>
                          </a:rPr>
                          <a:t>$30</a:t>
                        </a:r>
                        <a:endParaRPr sz="2000" b="1" dirty="0">
                          <a:solidFill>
                            <a:srgbClr val="274E13"/>
                          </a:solidFill>
                          <a:latin typeface="Verdana" panose="020B0604030504040204" pitchFamily="34" charset="0"/>
                          <a:ea typeface="Verdana" panose="020B0604030504040204" pitchFamily="34" charset="0"/>
                          <a:cs typeface="Alata"/>
                          <a:sym typeface="Alata"/>
                        </a:endParaRPr>
                      </a:p>
                    </a:txBody>
                    <a:tcPr marL="91425" marR="91425" marT="91425" marB="91425" anchor="ctr"/>
                  </a:tc>
                  <a:tc>
                    <a:txBody>
                      <a:bodyPr/>
                      <a:lstStyle/>
                      <a:p>
                        <a:pPr marL="0" lvl="0" indent="0" algn="ctr" rtl="0">
                          <a:spcBef>
                            <a:spcPts val="0"/>
                          </a:spcBef>
                          <a:spcAft>
                            <a:spcPts val="0"/>
                          </a:spcAft>
                          <a:buNone/>
                        </a:pPr>
                        <a:r>
                          <a:rPr lang="es-ES" sz="2000" b="1" dirty="0">
                            <a:solidFill>
                              <a:srgbClr val="990000"/>
                            </a:solidFill>
                            <a:latin typeface="Verdana" panose="020B0604030504040204" pitchFamily="34" charset="0"/>
                            <a:ea typeface="Verdana" panose="020B0604030504040204" pitchFamily="34" charset="0"/>
                            <a:sym typeface="Alata"/>
                          </a:rPr>
                          <a:t>$23</a:t>
                        </a:r>
                        <a:endParaRPr sz="2000" b="1" dirty="0">
                          <a:solidFill>
                            <a:srgbClr val="990000"/>
                          </a:solidFill>
                          <a:latin typeface="Verdana" panose="020B0604030504040204" pitchFamily="34" charset="0"/>
                          <a:ea typeface="Verdana" panose="020B0604030504040204" pitchFamily="34" charset="0"/>
                          <a:cs typeface="Alata"/>
                          <a:sym typeface="Alata"/>
                        </a:endParaRPr>
                      </a:p>
                    </a:txBody>
                    <a:tcPr marL="91425" marR="91425" marT="91425" marB="91425" anchor="ctr"/>
                  </a:tc>
                  <a:tc>
                    <a:txBody>
                      <a:bodyPr/>
                      <a:lstStyle/>
                      <a:p>
                        <a:pPr marL="0" lvl="0" indent="0" algn="r" rtl="0">
                          <a:spcBef>
                            <a:spcPts val="0"/>
                          </a:spcBef>
                          <a:spcAft>
                            <a:spcPts val="0"/>
                          </a:spcAft>
                          <a:buNone/>
                        </a:pPr>
                        <a:r>
                          <a:rPr lang="es-ES" sz="2000" dirty="0" err="1">
                            <a:latin typeface="Verdana" panose="020B0604030504040204" pitchFamily="34" charset="0"/>
                            <a:ea typeface="Verdana" panose="020B0604030504040204" pitchFamily="34" charset="0"/>
                            <a:sym typeface="Alata"/>
                          </a:rPr>
                          <a:t>Snickers</a:t>
                        </a:r>
                        <a:r>
                          <a:rPr lang="es-ES" sz="2000" dirty="0">
                            <a:latin typeface="Verdana" panose="020B0604030504040204" pitchFamily="34" charset="0"/>
                            <a:ea typeface="Verdana" panose="020B0604030504040204" pitchFamily="34" charset="0"/>
                            <a:sym typeface="Alata"/>
                          </a:rPr>
                          <a:t> 48 gr</a:t>
                        </a:r>
                        <a:endParaRPr sz="2000" dirty="0">
                          <a:latin typeface="Verdana" panose="020B0604030504040204" pitchFamily="34" charset="0"/>
                          <a:ea typeface="Verdana" panose="020B0604030504040204" pitchFamily="34" charset="0"/>
                          <a:cs typeface="Alata"/>
                          <a:sym typeface="Alata"/>
                        </a:endParaRPr>
                      </a:p>
                    </a:txBody>
                    <a:tcPr marL="91425" marR="91425" marT="91425" marB="91425"/>
                  </a:tc>
                  <a:extLst>
                    <a:ext uri="{0D108BD9-81ED-4DB2-BD59-A6C34878D82A}">
                      <a16:rowId xmlns:a16="http://schemas.microsoft.com/office/drawing/2014/main" val="10003"/>
                    </a:ext>
                  </a:extLst>
                </a:tr>
              </a:tbl>
            </a:graphicData>
          </a:graphic>
        </p:graphicFrame>
        <p:pic>
          <p:nvPicPr>
            <p:cNvPr id="3" name="Google Shape;2467;g1f0bf9a62d2_0_14">
              <a:extLst>
                <a:ext uri="{FF2B5EF4-FFF2-40B4-BE49-F238E27FC236}">
                  <a16:creationId xmlns:a16="http://schemas.microsoft.com/office/drawing/2014/main" id="{2112E925-E017-4404-8737-D807392CF435}"/>
                </a:ext>
              </a:extLst>
            </p:cNvPr>
            <p:cNvPicPr preferRelativeResize="0"/>
            <p:nvPr/>
          </p:nvPicPr>
          <p:blipFill>
            <a:blip r:embed="rId2">
              <a:alphaModFix/>
            </a:blip>
            <a:stretch>
              <a:fillRect/>
            </a:stretch>
          </p:blipFill>
          <p:spPr>
            <a:xfrm>
              <a:off x="4931078" y="1570449"/>
              <a:ext cx="1600200" cy="1676400"/>
            </a:xfrm>
            <a:prstGeom prst="rect">
              <a:avLst/>
            </a:prstGeom>
            <a:noFill/>
            <a:ln>
              <a:noFill/>
            </a:ln>
          </p:spPr>
        </p:pic>
        <p:pic>
          <p:nvPicPr>
            <p:cNvPr id="4" name="Google Shape;2468;g1f0bf9a62d2_0_14">
              <a:extLst>
                <a:ext uri="{FF2B5EF4-FFF2-40B4-BE49-F238E27FC236}">
                  <a16:creationId xmlns:a16="http://schemas.microsoft.com/office/drawing/2014/main" id="{3EB74554-30B2-4942-96A3-725807D52777}"/>
                </a:ext>
              </a:extLst>
            </p:cNvPr>
            <p:cNvPicPr preferRelativeResize="0"/>
            <p:nvPr/>
          </p:nvPicPr>
          <p:blipFill>
            <a:blip r:embed="rId3">
              <a:alphaModFix/>
            </a:blip>
            <a:stretch>
              <a:fillRect/>
            </a:stretch>
          </p:blipFill>
          <p:spPr>
            <a:xfrm>
              <a:off x="4648200" y="3924300"/>
              <a:ext cx="2073579" cy="1295399"/>
            </a:xfrm>
            <a:prstGeom prst="rect">
              <a:avLst/>
            </a:prstGeom>
            <a:noFill/>
            <a:ln>
              <a:noFill/>
            </a:ln>
          </p:spPr>
        </p:pic>
        <p:pic>
          <p:nvPicPr>
            <p:cNvPr id="5" name="Google Shape;2469;g1f0bf9a62d2_0_14">
              <a:extLst>
                <a:ext uri="{FF2B5EF4-FFF2-40B4-BE49-F238E27FC236}">
                  <a16:creationId xmlns:a16="http://schemas.microsoft.com/office/drawing/2014/main" id="{3A9363DB-835C-48AB-8931-DE9EB6BBA186}"/>
                </a:ext>
              </a:extLst>
            </p:cNvPr>
            <p:cNvPicPr preferRelativeResize="0"/>
            <p:nvPr/>
          </p:nvPicPr>
          <p:blipFill rotWithShape="1">
            <a:blip r:embed="rId4">
              <a:alphaModFix/>
            </a:blip>
            <a:srcRect t="15962" b="19308"/>
            <a:stretch/>
          </p:blipFill>
          <p:spPr>
            <a:xfrm>
              <a:off x="4754150" y="5734588"/>
              <a:ext cx="1418050" cy="1295399"/>
            </a:xfrm>
            <a:prstGeom prst="rect">
              <a:avLst/>
            </a:prstGeom>
            <a:noFill/>
            <a:ln>
              <a:noFill/>
            </a:ln>
          </p:spPr>
        </p:pic>
        <p:pic>
          <p:nvPicPr>
            <p:cNvPr id="6" name="Google Shape;2470;g1f0bf9a62d2_0_14">
              <a:extLst>
                <a:ext uri="{FF2B5EF4-FFF2-40B4-BE49-F238E27FC236}">
                  <a16:creationId xmlns:a16="http://schemas.microsoft.com/office/drawing/2014/main" id="{303ACF6B-D533-4A0D-AE90-DB8F34FFAEAB}"/>
                </a:ext>
              </a:extLst>
            </p:cNvPr>
            <p:cNvPicPr preferRelativeResize="0"/>
            <p:nvPr/>
          </p:nvPicPr>
          <p:blipFill>
            <a:blip r:embed="rId5">
              <a:alphaModFix/>
            </a:blip>
            <a:stretch>
              <a:fillRect/>
            </a:stretch>
          </p:blipFill>
          <p:spPr>
            <a:xfrm>
              <a:off x="4931078" y="7573550"/>
              <a:ext cx="1418049" cy="1456150"/>
            </a:xfrm>
            <a:prstGeom prst="rect">
              <a:avLst/>
            </a:prstGeom>
            <a:noFill/>
            <a:ln>
              <a:noFill/>
            </a:ln>
          </p:spPr>
        </p:pic>
        <p:pic>
          <p:nvPicPr>
            <p:cNvPr id="7" name="Google Shape;2472;g1f0bf9a62d2_0_14">
              <a:extLst>
                <a:ext uri="{FF2B5EF4-FFF2-40B4-BE49-F238E27FC236}">
                  <a16:creationId xmlns:a16="http://schemas.microsoft.com/office/drawing/2014/main" id="{F66D6CDF-7C93-4A24-B053-CCDCC3D9B29E}"/>
                </a:ext>
              </a:extLst>
            </p:cNvPr>
            <p:cNvPicPr preferRelativeResize="0"/>
            <p:nvPr/>
          </p:nvPicPr>
          <p:blipFill>
            <a:blip r:embed="rId6">
              <a:alphaModFix/>
            </a:blip>
            <a:stretch>
              <a:fillRect/>
            </a:stretch>
          </p:blipFill>
          <p:spPr>
            <a:xfrm>
              <a:off x="12516254" y="3649248"/>
              <a:ext cx="2073578" cy="1570451"/>
            </a:xfrm>
            <a:prstGeom prst="rect">
              <a:avLst/>
            </a:prstGeom>
            <a:noFill/>
            <a:ln>
              <a:noFill/>
            </a:ln>
          </p:spPr>
        </p:pic>
        <p:pic>
          <p:nvPicPr>
            <p:cNvPr id="8" name="Google Shape;2473;g1f0bf9a62d2_0_14">
              <a:extLst>
                <a:ext uri="{FF2B5EF4-FFF2-40B4-BE49-F238E27FC236}">
                  <a16:creationId xmlns:a16="http://schemas.microsoft.com/office/drawing/2014/main" id="{8E6EA72E-BDCD-4370-8E97-DD50FD35A20E}"/>
                </a:ext>
              </a:extLst>
            </p:cNvPr>
            <p:cNvPicPr preferRelativeResize="0"/>
            <p:nvPr/>
          </p:nvPicPr>
          <p:blipFill>
            <a:blip r:embed="rId7">
              <a:alphaModFix/>
            </a:blip>
            <a:stretch>
              <a:fillRect/>
            </a:stretch>
          </p:blipFill>
          <p:spPr>
            <a:xfrm>
              <a:off x="12580306" y="5524500"/>
              <a:ext cx="1973893" cy="1570450"/>
            </a:xfrm>
            <a:prstGeom prst="rect">
              <a:avLst/>
            </a:prstGeom>
            <a:noFill/>
            <a:ln>
              <a:noFill/>
            </a:ln>
          </p:spPr>
        </p:pic>
        <p:pic>
          <p:nvPicPr>
            <p:cNvPr id="9" name="Google Shape;2474;g1f0bf9a62d2_0_14">
              <a:extLst>
                <a:ext uri="{FF2B5EF4-FFF2-40B4-BE49-F238E27FC236}">
                  <a16:creationId xmlns:a16="http://schemas.microsoft.com/office/drawing/2014/main" id="{C90E9ABB-6C6C-4538-853F-19E44EC2B3E1}"/>
                </a:ext>
              </a:extLst>
            </p:cNvPr>
            <p:cNvPicPr preferRelativeResize="0"/>
            <p:nvPr/>
          </p:nvPicPr>
          <p:blipFill>
            <a:blip r:embed="rId8">
              <a:alphaModFix/>
            </a:blip>
            <a:stretch>
              <a:fillRect/>
            </a:stretch>
          </p:blipFill>
          <p:spPr>
            <a:xfrm>
              <a:off x="12725400" y="7828728"/>
              <a:ext cx="1921178" cy="972372"/>
            </a:xfrm>
            <a:prstGeom prst="rect">
              <a:avLst/>
            </a:prstGeom>
            <a:noFill/>
            <a:ln>
              <a:noFill/>
            </a:ln>
          </p:spPr>
        </p:pic>
        <p:pic>
          <p:nvPicPr>
            <p:cNvPr id="1026" name="Picture 2" descr="75007614_00">
              <a:extLst>
                <a:ext uri="{FF2B5EF4-FFF2-40B4-BE49-F238E27FC236}">
                  <a16:creationId xmlns:a16="http://schemas.microsoft.com/office/drawing/2014/main" id="{E0E5B6B4-0104-B053-440C-5F89BB419F2A}"/>
                </a:ext>
              </a:extLst>
            </p:cNvPr>
            <p:cNvPicPr>
              <a:picLocks noChangeAspect="1" noChangeArrowheads="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2573000" y="1808930"/>
              <a:ext cx="1353370" cy="1353370"/>
            </a:xfrm>
            <a:prstGeom prst="rect">
              <a:avLst/>
            </a:prstGeom>
            <a:noFill/>
          </p:spPr>
        </p:pic>
      </p:grpSp>
      <p:pic>
        <p:nvPicPr>
          <p:cNvPr id="10" name="Imagen 9"/>
          <p:cNvPicPr>
            <a:picLocks noChangeAspect="1"/>
          </p:cNvPicPr>
          <p:nvPr/>
        </p:nvPicPr>
        <p:blipFill>
          <a:blip r:embed="rId10"/>
          <a:stretch>
            <a:fillRect/>
          </a:stretch>
        </p:blipFill>
        <p:spPr>
          <a:xfrm>
            <a:off x="13563600" y="392889"/>
            <a:ext cx="4048095" cy="1469263"/>
          </a:xfrm>
          <a:prstGeom prst="rect">
            <a:avLst/>
          </a:prstGeom>
        </p:spPr>
      </p:pic>
    </p:spTree>
    <p:extLst>
      <p:ext uri="{BB962C8B-B14F-4D97-AF65-F5344CB8AC3E}">
        <p14:creationId xmlns:p14="http://schemas.microsoft.com/office/powerpoint/2010/main" val="155292557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upo 11"/>
          <p:cNvGrpSpPr/>
          <p:nvPr/>
        </p:nvGrpSpPr>
        <p:grpSpPr>
          <a:xfrm>
            <a:off x="2222640" y="1562100"/>
            <a:ext cx="12001500" cy="7374899"/>
            <a:chOff x="2895600" y="1456050"/>
            <a:chExt cx="12001500" cy="7374899"/>
          </a:xfrm>
        </p:grpSpPr>
        <p:graphicFrame>
          <p:nvGraphicFramePr>
            <p:cNvPr id="2" name="Google Shape;2498;g1f0bf9a62d2_0_52">
              <a:extLst>
                <a:ext uri="{FF2B5EF4-FFF2-40B4-BE49-F238E27FC236}">
                  <a16:creationId xmlns:a16="http://schemas.microsoft.com/office/drawing/2014/main" id="{4E7081F5-8EFF-4195-AB19-57AA27774F24}"/>
                </a:ext>
              </a:extLst>
            </p:cNvPr>
            <p:cNvGraphicFramePr/>
            <p:nvPr>
              <p:extLst>
                <p:ext uri="{D42A27DB-BD31-4B8C-83A1-F6EECF244321}">
                  <p14:modId xmlns:p14="http://schemas.microsoft.com/office/powerpoint/2010/main" val="3458016584"/>
                </p:ext>
              </p:extLst>
            </p:nvPr>
          </p:nvGraphicFramePr>
          <p:xfrm>
            <a:off x="2895600" y="1456050"/>
            <a:ext cx="12001500" cy="7374899"/>
          </p:xfrm>
          <a:graphic>
            <a:graphicData uri="http://schemas.openxmlformats.org/drawingml/2006/table">
              <a:tbl>
                <a:tblPr>
                  <a:tableStyleId>{8A107856-5554-42FB-B03E-39F5DBC370BA}</a:tableStyleId>
                </a:tblPr>
                <a:tblGrid>
                  <a:gridCol w="3000375">
                    <a:extLst>
                      <a:ext uri="{9D8B030D-6E8A-4147-A177-3AD203B41FA5}">
                        <a16:colId xmlns:a16="http://schemas.microsoft.com/office/drawing/2014/main" val="20000"/>
                      </a:ext>
                    </a:extLst>
                  </a:gridCol>
                  <a:gridCol w="3000375">
                    <a:extLst>
                      <a:ext uri="{9D8B030D-6E8A-4147-A177-3AD203B41FA5}">
                        <a16:colId xmlns:a16="http://schemas.microsoft.com/office/drawing/2014/main" val="20001"/>
                      </a:ext>
                    </a:extLst>
                  </a:gridCol>
                  <a:gridCol w="3000375">
                    <a:extLst>
                      <a:ext uri="{9D8B030D-6E8A-4147-A177-3AD203B41FA5}">
                        <a16:colId xmlns:a16="http://schemas.microsoft.com/office/drawing/2014/main" val="20002"/>
                      </a:ext>
                    </a:extLst>
                  </a:gridCol>
                  <a:gridCol w="3000375">
                    <a:extLst>
                      <a:ext uri="{9D8B030D-6E8A-4147-A177-3AD203B41FA5}">
                        <a16:colId xmlns:a16="http://schemas.microsoft.com/office/drawing/2014/main" val="20003"/>
                      </a:ext>
                    </a:extLst>
                  </a:gridCol>
                </a:tblGrid>
                <a:tr h="1898348">
                  <a:tc>
                    <a:txBody>
                      <a:bodyPr/>
                      <a:lstStyle/>
                      <a:p>
                        <a:pPr marL="0" lvl="0" indent="0" algn="l" rtl="0">
                          <a:spcBef>
                            <a:spcPts val="0"/>
                          </a:spcBef>
                          <a:spcAft>
                            <a:spcPts val="0"/>
                          </a:spcAft>
                          <a:buNone/>
                        </a:pPr>
                        <a:r>
                          <a:rPr lang="es-ES" sz="2000" dirty="0">
                            <a:latin typeface="Verdana" panose="020B0604030504040204" pitchFamily="34" charset="0"/>
                            <a:ea typeface="Verdana" panose="020B0604030504040204" pitchFamily="34" charset="0"/>
                            <a:sym typeface="Alata"/>
                          </a:rPr>
                          <a:t>1 kg de papa</a:t>
                        </a:r>
                        <a:endParaRPr sz="2000" dirty="0">
                          <a:latin typeface="Verdana" panose="020B0604030504040204" pitchFamily="34" charset="0"/>
                          <a:ea typeface="Verdana" panose="020B0604030504040204" pitchFamily="34" charset="0"/>
                          <a:cs typeface="Alata"/>
                          <a:sym typeface="Alata"/>
                        </a:endParaRPr>
                      </a:p>
                    </a:txBody>
                    <a:tcPr marL="91425" marR="91425" marT="91425" marB="91425"/>
                  </a:tc>
                  <a:tc>
                    <a:txBody>
                      <a:bodyPr/>
                      <a:lstStyle/>
                      <a:p>
                        <a:pPr marL="0" lvl="0" indent="0" algn="ctr" rtl="0">
                          <a:spcBef>
                            <a:spcPts val="0"/>
                          </a:spcBef>
                          <a:spcAft>
                            <a:spcPts val="0"/>
                          </a:spcAft>
                          <a:buNone/>
                        </a:pPr>
                        <a:r>
                          <a:rPr lang="es-ES" sz="2000" b="1">
                            <a:solidFill>
                              <a:srgbClr val="274E13"/>
                            </a:solidFill>
                            <a:latin typeface="Verdana" panose="020B0604030504040204" pitchFamily="34" charset="0"/>
                            <a:ea typeface="Verdana" panose="020B0604030504040204" pitchFamily="34" charset="0"/>
                            <a:sym typeface="Alata"/>
                          </a:rPr>
                          <a:t>$50</a:t>
                        </a:r>
                        <a:endParaRPr sz="2000" b="1">
                          <a:solidFill>
                            <a:srgbClr val="274E13"/>
                          </a:solidFill>
                          <a:latin typeface="Verdana" panose="020B0604030504040204" pitchFamily="34" charset="0"/>
                          <a:ea typeface="Verdana" panose="020B0604030504040204" pitchFamily="34" charset="0"/>
                          <a:cs typeface="Alata"/>
                          <a:sym typeface="Alata"/>
                        </a:endParaRPr>
                      </a:p>
                    </a:txBody>
                    <a:tcPr marL="91425" marR="91425" marT="91425" marB="91425" anchor="ctr"/>
                  </a:tc>
                  <a:tc>
                    <a:txBody>
                      <a:bodyPr/>
                      <a:lstStyle/>
                      <a:p>
                        <a:pPr marL="0" lvl="0" indent="0" algn="ctr" rtl="0">
                          <a:spcBef>
                            <a:spcPts val="0"/>
                          </a:spcBef>
                          <a:spcAft>
                            <a:spcPts val="0"/>
                          </a:spcAft>
                          <a:buNone/>
                        </a:pPr>
                        <a:r>
                          <a:rPr lang="es-ES" sz="2000" b="1">
                            <a:solidFill>
                              <a:srgbClr val="990000"/>
                            </a:solidFill>
                            <a:latin typeface="Verdana" panose="020B0604030504040204" pitchFamily="34" charset="0"/>
                            <a:ea typeface="Verdana" panose="020B0604030504040204" pitchFamily="34" charset="0"/>
                            <a:sym typeface="Alata"/>
                          </a:rPr>
                          <a:t>$116</a:t>
                        </a:r>
                        <a:endParaRPr sz="2000" b="1">
                          <a:solidFill>
                            <a:srgbClr val="990000"/>
                          </a:solidFill>
                          <a:latin typeface="Verdana" panose="020B0604030504040204" pitchFamily="34" charset="0"/>
                          <a:ea typeface="Verdana" panose="020B0604030504040204" pitchFamily="34" charset="0"/>
                          <a:cs typeface="Alata"/>
                          <a:sym typeface="Alata"/>
                        </a:endParaRPr>
                      </a:p>
                    </a:txBody>
                    <a:tcPr marL="91425" marR="91425" marT="91425" marB="91425" anchor="ctr"/>
                  </a:tc>
                  <a:tc>
                    <a:txBody>
                      <a:bodyPr/>
                      <a:lstStyle/>
                      <a:p>
                        <a:pPr marL="0" lvl="0" indent="0" algn="r" rtl="0">
                          <a:spcBef>
                            <a:spcPts val="0"/>
                          </a:spcBef>
                          <a:spcAft>
                            <a:spcPts val="0"/>
                          </a:spcAft>
                          <a:buNone/>
                        </a:pPr>
                        <a:r>
                          <a:rPr lang="es-ES" sz="2000">
                            <a:latin typeface="Verdana" panose="020B0604030504040204" pitchFamily="34" charset="0"/>
                            <a:ea typeface="Verdana" panose="020B0604030504040204" pitchFamily="34" charset="0"/>
                            <a:sym typeface="Alata"/>
                          </a:rPr>
                          <a:t>1 kg de papas</a:t>
                        </a:r>
                        <a:endParaRPr sz="2000">
                          <a:latin typeface="Verdana" panose="020B0604030504040204" pitchFamily="34" charset="0"/>
                          <a:ea typeface="Verdana" panose="020B0604030504040204" pitchFamily="34" charset="0"/>
                          <a:sym typeface="Alata"/>
                        </a:endParaRPr>
                      </a:p>
                      <a:p>
                        <a:pPr marL="0" lvl="0" indent="0" algn="r" rtl="0">
                          <a:spcBef>
                            <a:spcPts val="0"/>
                          </a:spcBef>
                          <a:spcAft>
                            <a:spcPts val="0"/>
                          </a:spcAft>
                          <a:buNone/>
                        </a:pPr>
                        <a:r>
                          <a:rPr lang="es-ES" sz="2000">
                            <a:latin typeface="Verdana" panose="020B0604030504040204" pitchFamily="34" charset="0"/>
                            <a:ea typeface="Verdana" panose="020B0604030504040204" pitchFamily="34" charset="0"/>
                            <a:sym typeface="Alata"/>
                          </a:rPr>
                          <a:t>congeladas</a:t>
                        </a:r>
                        <a:endParaRPr sz="2000">
                          <a:latin typeface="Verdana" panose="020B0604030504040204" pitchFamily="34" charset="0"/>
                          <a:ea typeface="Verdana" panose="020B0604030504040204" pitchFamily="34" charset="0"/>
                          <a:cs typeface="Alata"/>
                          <a:sym typeface="Alata"/>
                        </a:endParaRPr>
                      </a:p>
                    </a:txBody>
                    <a:tcPr marL="91425" marR="91425" marT="91425" marB="91425"/>
                  </a:tc>
                  <a:extLst>
                    <a:ext uri="{0D108BD9-81ED-4DB2-BD59-A6C34878D82A}">
                      <a16:rowId xmlns:a16="http://schemas.microsoft.com/office/drawing/2014/main" val="10000"/>
                    </a:ext>
                  </a:extLst>
                </a:tr>
                <a:tr h="1825517">
                  <a:tc>
                    <a:txBody>
                      <a:bodyPr/>
                      <a:lstStyle/>
                      <a:p>
                        <a:pPr marL="0" lvl="0" indent="0" algn="l" rtl="0">
                          <a:spcBef>
                            <a:spcPts val="0"/>
                          </a:spcBef>
                          <a:spcAft>
                            <a:spcPts val="0"/>
                          </a:spcAft>
                          <a:buNone/>
                        </a:pPr>
                        <a:r>
                          <a:rPr lang="es-ES" sz="2000">
                            <a:latin typeface="Verdana" panose="020B0604030504040204" pitchFamily="34" charset="0"/>
                            <a:ea typeface="Verdana" panose="020B0604030504040204" pitchFamily="34" charset="0"/>
                            <a:sym typeface="Alata"/>
                          </a:rPr>
                          <a:t>1 kg de pechuga</a:t>
                        </a:r>
                        <a:endParaRPr sz="2000">
                          <a:latin typeface="Verdana" panose="020B0604030504040204" pitchFamily="34" charset="0"/>
                          <a:ea typeface="Verdana" panose="020B0604030504040204" pitchFamily="34" charset="0"/>
                          <a:sym typeface="Alata"/>
                        </a:endParaRPr>
                      </a:p>
                      <a:p>
                        <a:pPr marL="0" lvl="0" indent="0" algn="l" rtl="0">
                          <a:spcBef>
                            <a:spcPts val="0"/>
                          </a:spcBef>
                          <a:spcAft>
                            <a:spcPts val="0"/>
                          </a:spcAft>
                          <a:buNone/>
                        </a:pPr>
                        <a:r>
                          <a:rPr lang="es-ES" sz="2000">
                            <a:latin typeface="Verdana" panose="020B0604030504040204" pitchFamily="34" charset="0"/>
                            <a:ea typeface="Verdana" panose="020B0604030504040204" pitchFamily="34" charset="0"/>
                            <a:sym typeface="Alata"/>
                          </a:rPr>
                          <a:t>de pollo</a:t>
                        </a:r>
                        <a:endParaRPr sz="2000">
                          <a:latin typeface="Verdana" panose="020B0604030504040204" pitchFamily="34" charset="0"/>
                          <a:ea typeface="Verdana" panose="020B0604030504040204" pitchFamily="34" charset="0"/>
                          <a:cs typeface="Alata"/>
                          <a:sym typeface="Alata"/>
                        </a:endParaRPr>
                      </a:p>
                    </a:txBody>
                    <a:tcPr marL="91425" marR="91425" marT="91425" marB="91425"/>
                  </a:tc>
                  <a:tc>
                    <a:txBody>
                      <a:bodyPr/>
                      <a:lstStyle/>
                      <a:p>
                        <a:pPr marL="0" lvl="0" indent="0" algn="ctr" rtl="0">
                          <a:spcBef>
                            <a:spcPts val="0"/>
                          </a:spcBef>
                          <a:spcAft>
                            <a:spcPts val="0"/>
                          </a:spcAft>
                          <a:buNone/>
                        </a:pPr>
                        <a:r>
                          <a:rPr lang="es-ES" sz="2000" b="1" dirty="0">
                            <a:solidFill>
                              <a:srgbClr val="274E13"/>
                            </a:solidFill>
                            <a:latin typeface="Verdana" panose="020B0604030504040204" pitchFamily="34" charset="0"/>
                            <a:ea typeface="Verdana" panose="020B0604030504040204" pitchFamily="34" charset="0"/>
                            <a:sym typeface="Alata"/>
                          </a:rPr>
                          <a:t>$170</a:t>
                        </a:r>
                        <a:endParaRPr sz="2000" b="1" dirty="0">
                          <a:solidFill>
                            <a:srgbClr val="274E13"/>
                          </a:solidFill>
                          <a:latin typeface="Verdana" panose="020B0604030504040204" pitchFamily="34" charset="0"/>
                          <a:ea typeface="Verdana" panose="020B0604030504040204" pitchFamily="34" charset="0"/>
                          <a:cs typeface="Alata"/>
                          <a:sym typeface="Alata"/>
                        </a:endParaRPr>
                      </a:p>
                    </a:txBody>
                    <a:tcPr marL="91425" marR="91425" marT="91425" marB="91425" anchor="ctr"/>
                  </a:tc>
                  <a:tc>
                    <a:txBody>
                      <a:bodyPr/>
                      <a:lstStyle/>
                      <a:p>
                        <a:pPr marL="0" lvl="0" indent="0" algn="ctr" rtl="0">
                          <a:spcBef>
                            <a:spcPts val="0"/>
                          </a:spcBef>
                          <a:spcAft>
                            <a:spcPts val="0"/>
                          </a:spcAft>
                          <a:buNone/>
                        </a:pPr>
                        <a:r>
                          <a:rPr lang="es-ES" sz="2000" b="1" dirty="0">
                            <a:solidFill>
                              <a:srgbClr val="990000"/>
                            </a:solidFill>
                            <a:latin typeface="Verdana" panose="020B0604030504040204" pitchFamily="34" charset="0"/>
                            <a:ea typeface="Verdana" panose="020B0604030504040204" pitchFamily="34" charset="0"/>
                            <a:sym typeface="Alata"/>
                          </a:rPr>
                          <a:t>$164</a:t>
                        </a:r>
                        <a:endParaRPr sz="2000" b="1" dirty="0">
                          <a:solidFill>
                            <a:srgbClr val="990000"/>
                          </a:solidFill>
                          <a:latin typeface="Verdana" panose="020B0604030504040204" pitchFamily="34" charset="0"/>
                          <a:ea typeface="Verdana" panose="020B0604030504040204" pitchFamily="34" charset="0"/>
                          <a:cs typeface="Alata"/>
                          <a:sym typeface="Alata"/>
                        </a:endParaRPr>
                      </a:p>
                    </a:txBody>
                    <a:tcPr marL="91425" marR="91425" marT="91425" marB="91425" anchor="ctr"/>
                  </a:tc>
                  <a:tc>
                    <a:txBody>
                      <a:bodyPr/>
                      <a:lstStyle/>
                      <a:p>
                        <a:pPr marL="0" lvl="0" indent="0" algn="r" rtl="0">
                          <a:spcBef>
                            <a:spcPts val="0"/>
                          </a:spcBef>
                          <a:spcAft>
                            <a:spcPts val="0"/>
                          </a:spcAft>
                          <a:buNone/>
                        </a:pPr>
                        <a:r>
                          <a:rPr lang="es-ES" sz="2000">
                            <a:latin typeface="Verdana" panose="020B0604030504040204" pitchFamily="34" charset="0"/>
                            <a:ea typeface="Verdana" panose="020B0604030504040204" pitchFamily="34" charset="0"/>
                            <a:sym typeface="Alata"/>
                          </a:rPr>
                          <a:t>1 kg de carne</a:t>
                        </a:r>
                        <a:endParaRPr sz="2000">
                          <a:latin typeface="Verdana" panose="020B0604030504040204" pitchFamily="34" charset="0"/>
                          <a:ea typeface="Verdana" panose="020B0604030504040204" pitchFamily="34" charset="0"/>
                          <a:sym typeface="Alata"/>
                        </a:endParaRPr>
                      </a:p>
                      <a:p>
                        <a:pPr marL="0" lvl="0" indent="0" algn="r" rtl="0">
                          <a:spcBef>
                            <a:spcPts val="0"/>
                          </a:spcBef>
                          <a:spcAft>
                            <a:spcPts val="0"/>
                          </a:spcAft>
                          <a:buNone/>
                        </a:pPr>
                        <a:r>
                          <a:rPr lang="es-ES" sz="2000">
                            <a:latin typeface="Verdana" panose="020B0604030504040204" pitchFamily="34" charset="0"/>
                            <a:ea typeface="Verdana" panose="020B0604030504040204" pitchFamily="34" charset="0"/>
                            <a:sym typeface="Alata"/>
                          </a:rPr>
                          <a:t>de res</a:t>
                        </a:r>
                        <a:endParaRPr sz="2000">
                          <a:latin typeface="Verdana" panose="020B0604030504040204" pitchFamily="34" charset="0"/>
                          <a:ea typeface="Verdana" panose="020B0604030504040204" pitchFamily="34" charset="0"/>
                          <a:cs typeface="Alata"/>
                          <a:sym typeface="Alata"/>
                        </a:endParaRPr>
                      </a:p>
                    </a:txBody>
                    <a:tcPr marL="91425" marR="91425" marT="91425" marB="91425"/>
                  </a:tc>
                  <a:extLst>
                    <a:ext uri="{0D108BD9-81ED-4DB2-BD59-A6C34878D82A}">
                      <a16:rowId xmlns:a16="http://schemas.microsoft.com/office/drawing/2014/main" val="10001"/>
                    </a:ext>
                  </a:extLst>
                </a:tr>
                <a:tr h="1825517">
                  <a:tc>
                    <a:txBody>
                      <a:bodyPr/>
                      <a:lstStyle/>
                      <a:p>
                        <a:pPr marL="0" lvl="0" indent="0" algn="l" rtl="0">
                          <a:spcBef>
                            <a:spcPts val="0"/>
                          </a:spcBef>
                          <a:spcAft>
                            <a:spcPts val="0"/>
                          </a:spcAft>
                          <a:buNone/>
                        </a:pPr>
                        <a:r>
                          <a:rPr lang="es-ES" sz="2000">
                            <a:latin typeface="Verdana" panose="020B0604030504040204" pitchFamily="34" charset="0"/>
                            <a:ea typeface="Verdana" panose="020B0604030504040204" pitchFamily="34" charset="0"/>
                            <a:sym typeface="Alata"/>
                          </a:rPr>
                          <a:t>Sopa de fideo</a:t>
                        </a:r>
                        <a:endParaRPr sz="2000">
                          <a:latin typeface="Verdana" panose="020B0604030504040204" pitchFamily="34" charset="0"/>
                          <a:ea typeface="Verdana" panose="020B0604030504040204" pitchFamily="34" charset="0"/>
                          <a:sym typeface="Alata"/>
                        </a:endParaRPr>
                      </a:p>
                      <a:p>
                        <a:pPr marL="0" lvl="0" indent="0" algn="l" rtl="0">
                          <a:spcBef>
                            <a:spcPts val="0"/>
                          </a:spcBef>
                          <a:spcAft>
                            <a:spcPts val="0"/>
                          </a:spcAft>
                          <a:buNone/>
                        </a:pPr>
                        <a:r>
                          <a:rPr lang="es-ES" sz="2000">
                            <a:latin typeface="Verdana" panose="020B0604030504040204" pitchFamily="34" charset="0"/>
                            <a:ea typeface="Verdana" panose="020B0604030504040204" pitchFamily="34" charset="0"/>
                            <a:sym typeface="Alata"/>
                          </a:rPr>
                          <a:t>200 gr</a:t>
                        </a:r>
                        <a:endParaRPr sz="2000">
                          <a:latin typeface="Verdana" panose="020B0604030504040204" pitchFamily="34" charset="0"/>
                          <a:ea typeface="Verdana" panose="020B0604030504040204" pitchFamily="34" charset="0"/>
                          <a:cs typeface="Alata"/>
                          <a:sym typeface="Alata"/>
                        </a:endParaRPr>
                      </a:p>
                    </a:txBody>
                    <a:tcPr marL="91425" marR="91425" marT="91425" marB="91425"/>
                  </a:tc>
                  <a:tc>
                    <a:txBody>
                      <a:bodyPr/>
                      <a:lstStyle/>
                      <a:p>
                        <a:pPr marL="0" lvl="0" indent="0" algn="ctr" rtl="0">
                          <a:spcBef>
                            <a:spcPts val="0"/>
                          </a:spcBef>
                          <a:spcAft>
                            <a:spcPts val="0"/>
                          </a:spcAft>
                          <a:buNone/>
                        </a:pPr>
                        <a:r>
                          <a:rPr lang="es-ES" sz="2000" b="1">
                            <a:solidFill>
                              <a:srgbClr val="274E13"/>
                            </a:solidFill>
                            <a:latin typeface="Verdana" panose="020B0604030504040204" pitchFamily="34" charset="0"/>
                            <a:ea typeface="Verdana" panose="020B0604030504040204" pitchFamily="34" charset="0"/>
                            <a:sym typeface="Alata"/>
                          </a:rPr>
                          <a:t>$10</a:t>
                        </a:r>
                        <a:endParaRPr sz="2000" b="1">
                          <a:solidFill>
                            <a:srgbClr val="274E13"/>
                          </a:solidFill>
                          <a:latin typeface="Verdana" panose="020B0604030504040204" pitchFamily="34" charset="0"/>
                          <a:ea typeface="Verdana" panose="020B0604030504040204" pitchFamily="34" charset="0"/>
                          <a:cs typeface="Alata"/>
                          <a:sym typeface="Alata"/>
                        </a:endParaRPr>
                      </a:p>
                    </a:txBody>
                    <a:tcPr marL="91425" marR="91425" marT="91425" marB="91425" anchor="ctr"/>
                  </a:tc>
                  <a:tc>
                    <a:txBody>
                      <a:bodyPr/>
                      <a:lstStyle/>
                      <a:p>
                        <a:pPr marL="0" lvl="0" indent="0" algn="ctr" rtl="0">
                          <a:spcBef>
                            <a:spcPts val="0"/>
                          </a:spcBef>
                          <a:spcAft>
                            <a:spcPts val="0"/>
                          </a:spcAft>
                          <a:buNone/>
                        </a:pPr>
                        <a:r>
                          <a:rPr lang="es-ES" sz="2000" b="1" dirty="0">
                            <a:solidFill>
                              <a:srgbClr val="990000"/>
                            </a:solidFill>
                            <a:latin typeface="Verdana" panose="020B0604030504040204" pitchFamily="34" charset="0"/>
                            <a:ea typeface="Verdana" panose="020B0604030504040204" pitchFamily="34" charset="0"/>
                            <a:sym typeface="Alata"/>
                          </a:rPr>
                          <a:t>$16</a:t>
                        </a:r>
                        <a:endParaRPr sz="2000" b="1" dirty="0">
                          <a:solidFill>
                            <a:srgbClr val="990000"/>
                          </a:solidFill>
                          <a:latin typeface="Verdana" panose="020B0604030504040204" pitchFamily="34" charset="0"/>
                          <a:ea typeface="Verdana" panose="020B0604030504040204" pitchFamily="34" charset="0"/>
                          <a:cs typeface="Alata"/>
                          <a:sym typeface="Alata"/>
                        </a:endParaRPr>
                      </a:p>
                    </a:txBody>
                    <a:tcPr marL="91425" marR="91425" marT="91425" marB="91425" anchor="ctr"/>
                  </a:tc>
                  <a:tc>
                    <a:txBody>
                      <a:bodyPr/>
                      <a:lstStyle/>
                      <a:p>
                        <a:pPr marL="0" lvl="0" indent="0" algn="r" rtl="0">
                          <a:spcBef>
                            <a:spcPts val="0"/>
                          </a:spcBef>
                          <a:spcAft>
                            <a:spcPts val="0"/>
                          </a:spcAft>
                          <a:buNone/>
                        </a:pPr>
                        <a:r>
                          <a:rPr lang="es-ES" sz="2000">
                            <a:latin typeface="Verdana" panose="020B0604030504040204" pitchFamily="34" charset="0"/>
                            <a:ea typeface="Verdana" panose="020B0604030504040204" pitchFamily="34" charset="0"/>
                            <a:sym typeface="Alata"/>
                          </a:rPr>
                          <a:t>Sopa instantánea</a:t>
                        </a:r>
                        <a:endParaRPr sz="2000">
                          <a:latin typeface="Verdana" panose="020B0604030504040204" pitchFamily="34" charset="0"/>
                          <a:ea typeface="Verdana" panose="020B0604030504040204" pitchFamily="34" charset="0"/>
                          <a:sym typeface="Alata"/>
                        </a:endParaRPr>
                      </a:p>
                      <a:p>
                        <a:pPr marL="0" lvl="0" indent="0" algn="r" rtl="0">
                          <a:spcBef>
                            <a:spcPts val="0"/>
                          </a:spcBef>
                          <a:spcAft>
                            <a:spcPts val="0"/>
                          </a:spcAft>
                          <a:buNone/>
                        </a:pPr>
                        <a:r>
                          <a:rPr lang="es-ES" sz="2000">
                            <a:latin typeface="Verdana" panose="020B0604030504040204" pitchFamily="34" charset="0"/>
                            <a:ea typeface="Verdana" panose="020B0604030504040204" pitchFamily="34" charset="0"/>
                            <a:sym typeface="Alata"/>
                          </a:rPr>
                          <a:t>64 gr </a:t>
                        </a:r>
                        <a:endParaRPr sz="2000">
                          <a:latin typeface="Verdana" panose="020B0604030504040204" pitchFamily="34" charset="0"/>
                          <a:ea typeface="Verdana" panose="020B0604030504040204" pitchFamily="34" charset="0"/>
                          <a:cs typeface="Alata"/>
                          <a:sym typeface="Alata"/>
                        </a:endParaRPr>
                      </a:p>
                    </a:txBody>
                    <a:tcPr marL="91425" marR="91425" marT="91425" marB="91425"/>
                  </a:tc>
                  <a:extLst>
                    <a:ext uri="{0D108BD9-81ED-4DB2-BD59-A6C34878D82A}">
                      <a16:rowId xmlns:a16="http://schemas.microsoft.com/office/drawing/2014/main" val="10002"/>
                    </a:ext>
                  </a:extLst>
                </a:tr>
                <a:tr h="1825517">
                  <a:tc>
                    <a:txBody>
                      <a:bodyPr/>
                      <a:lstStyle/>
                      <a:p>
                        <a:pPr marL="0" lvl="0" indent="0" algn="l" rtl="0">
                          <a:spcBef>
                            <a:spcPts val="0"/>
                          </a:spcBef>
                          <a:spcAft>
                            <a:spcPts val="0"/>
                          </a:spcAft>
                          <a:buNone/>
                        </a:pPr>
                        <a:r>
                          <a:rPr lang="es-ES" sz="2000">
                            <a:latin typeface="Verdana" panose="020B0604030504040204" pitchFamily="34" charset="0"/>
                            <a:ea typeface="Verdana" panose="020B0604030504040204" pitchFamily="34" charset="0"/>
                            <a:sym typeface="Alata"/>
                          </a:rPr>
                          <a:t>Lata de atún</a:t>
                        </a:r>
                        <a:endParaRPr sz="2000">
                          <a:latin typeface="Verdana" panose="020B0604030504040204" pitchFamily="34" charset="0"/>
                          <a:ea typeface="Verdana" panose="020B0604030504040204" pitchFamily="34" charset="0"/>
                          <a:cs typeface="Alata"/>
                          <a:sym typeface="Alata"/>
                        </a:endParaRPr>
                      </a:p>
                    </a:txBody>
                    <a:tcPr marL="91425" marR="91425" marT="91425" marB="91425"/>
                  </a:tc>
                  <a:tc>
                    <a:txBody>
                      <a:bodyPr/>
                      <a:lstStyle/>
                      <a:p>
                        <a:pPr marL="0" lvl="0" indent="0" algn="ctr" rtl="0">
                          <a:spcBef>
                            <a:spcPts val="0"/>
                          </a:spcBef>
                          <a:spcAft>
                            <a:spcPts val="0"/>
                          </a:spcAft>
                          <a:buNone/>
                        </a:pPr>
                        <a:r>
                          <a:rPr lang="es-ES" sz="2000" b="1" dirty="0">
                            <a:solidFill>
                              <a:srgbClr val="274E13"/>
                            </a:solidFill>
                            <a:latin typeface="Verdana" panose="020B0604030504040204" pitchFamily="34" charset="0"/>
                            <a:ea typeface="Verdana" panose="020B0604030504040204" pitchFamily="34" charset="0"/>
                            <a:sym typeface="Alata"/>
                          </a:rPr>
                          <a:t>$20</a:t>
                        </a:r>
                        <a:endParaRPr sz="2000" b="1" dirty="0">
                          <a:solidFill>
                            <a:srgbClr val="274E13"/>
                          </a:solidFill>
                          <a:latin typeface="Verdana" panose="020B0604030504040204" pitchFamily="34" charset="0"/>
                          <a:ea typeface="Verdana" panose="020B0604030504040204" pitchFamily="34" charset="0"/>
                          <a:cs typeface="Alata"/>
                          <a:sym typeface="Alata"/>
                        </a:endParaRPr>
                      </a:p>
                    </a:txBody>
                    <a:tcPr marL="91425" marR="91425" marT="91425" marB="91425" anchor="ctr"/>
                  </a:tc>
                  <a:tc>
                    <a:txBody>
                      <a:bodyPr/>
                      <a:lstStyle/>
                      <a:p>
                        <a:pPr marL="0" lvl="0" indent="0" algn="ctr" rtl="0">
                          <a:spcBef>
                            <a:spcPts val="0"/>
                          </a:spcBef>
                          <a:spcAft>
                            <a:spcPts val="0"/>
                          </a:spcAft>
                          <a:buNone/>
                        </a:pPr>
                        <a:r>
                          <a:rPr lang="es-ES" sz="2000" b="1" dirty="0">
                            <a:solidFill>
                              <a:srgbClr val="990000"/>
                            </a:solidFill>
                            <a:latin typeface="Verdana" panose="020B0604030504040204" pitchFamily="34" charset="0"/>
                            <a:ea typeface="Verdana" panose="020B0604030504040204" pitchFamily="34" charset="0"/>
                            <a:sym typeface="Alata"/>
                          </a:rPr>
                          <a:t>$60</a:t>
                        </a:r>
                        <a:endParaRPr sz="2000" b="1" dirty="0">
                          <a:solidFill>
                            <a:srgbClr val="990000"/>
                          </a:solidFill>
                          <a:latin typeface="Verdana" panose="020B0604030504040204" pitchFamily="34" charset="0"/>
                          <a:ea typeface="Verdana" panose="020B0604030504040204" pitchFamily="34" charset="0"/>
                          <a:cs typeface="Alata"/>
                          <a:sym typeface="Alata"/>
                        </a:endParaRPr>
                      </a:p>
                    </a:txBody>
                    <a:tcPr marL="91425" marR="91425" marT="91425" marB="91425" anchor="ctr"/>
                  </a:tc>
                  <a:tc>
                    <a:txBody>
                      <a:bodyPr/>
                      <a:lstStyle/>
                      <a:p>
                        <a:pPr marL="0" lvl="0" indent="0" algn="r" rtl="0">
                          <a:spcBef>
                            <a:spcPts val="0"/>
                          </a:spcBef>
                          <a:spcAft>
                            <a:spcPts val="0"/>
                          </a:spcAft>
                          <a:buNone/>
                        </a:pPr>
                        <a:r>
                          <a:rPr lang="es-ES" sz="2000" dirty="0">
                            <a:latin typeface="Verdana" panose="020B0604030504040204" pitchFamily="34" charset="0"/>
                            <a:ea typeface="Verdana" panose="020B0604030504040204" pitchFamily="34" charset="0"/>
                            <a:sym typeface="Alata"/>
                          </a:rPr>
                          <a:t>Salchicha de pavo</a:t>
                        </a:r>
                        <a:endParaRPr sz="2000" dirty="0">
                          <a:latin typeface="Verdana" panose="020B0604030504040204" pitchFamily="34" charset="0"/>
                          <a:ea typeface="Verdana" panose="020B0604030504040204" pitchFamily="34" charset="0"/>
                          <a:sym typeface="Alata"/>
                        </a:endParaRPr>
                      </a:p>
                      <a:p>
                        <a:pPr marL="0" lvl="0" indent="0" algn="r" rtl="0">
                          <a:spcBef>
                            <a:spcPts val="0"/>
                          </a:spcBef>
                          <a:spcAft>
                            <a:spcPts val="0"/>
                          </a:spcAft>
                          <a:buNone/>
                        </a:pPr>
                        <a:r>
                          <a:rPr lang="es-ES" sz="2000" dirty="0">
                            <a:latin typeface="Verdana" panose="020B0604030504040204" pitchFamily="34" charset="0"/>
                            <a:ea typeface="Verdana" panose="020B0604030504040204" pitchFamily="34" charset="0"/>
                            <a:sym typeface="Alata"/>
                          </a:rPr>
                          <a:t>500 gr</a:t>
                        </a:r>
                        <a:endParaRPr sz="2000" dirty="0">
                          <a:latin typeface="Verdana" panose="020B0604030504040204" pitchFamily="34" charset="0"/>
                          <a:ea typeface="Verdana" panose="020B0604030504040204" pitchFamily="34" charset="0"/>
                          <a:cs typeface="Alata"/>
                          <a:sym typeface="Alata"/>
                        </a:endParaRPr>
                      </a:p>
                    </a:txBody>
                    <a:tcPr marL="91425" marR="91425" marT="91425" marB="91425"/>
                  </a:tc>
                  <a:extLst>
                    <a:ext uri="{0D108BD9-81ED-4DB2-BD59-A6C34878D82A}">
                      <a16:rowId xmlns:a16="http://schemas.microsoft.com/office/drawing/2014/main" val="10003"/>
                    </a:ext>
                  </a:extLst>
                </a:tr>
              </a:tbl>
            </a:graphicData>
          </a:graphic>
        </p:graphicFrame>
        <p:pic>
          <p:nvPicPr>
            <p:cNvPr id="3" name="Google Shape;2499;g1f0bf9a62d2_0_52">
              <a:extLst>
                <a:ext uri="{FF2B5EF4-FFF2-40B4-BE49-F238E27FC236}">
                  <a16:creationId xmlns:a16="http://schemas.microsoft.com/office/drawing/2014/main" id="{36B26742-F93A-4538-BF11-99E7C51B92DF}"/>
                </a:ext>
              </a:extLst>
            </p:cNvPr>
            <p:cNvPicPr preferRelativeResize="0"/>
            <p:nvPr/>
          </p:nvPicPr>
          <p:blipFill>
            <a:blip r:embed="rId2">
              <a:alphaModFix/>
            </a:blip>
            <a:stretch>
              <a:fillRect/>
            </a:stretch>
          </p:blipFill>
          <p:spPr>
            <a:xfrm>
              <a:off x="3390900" y="1714500"/>
              <a:ext cx="2133600" cy="1524000"/>
            </a:xfrm>
            <a:prstGeom prst="rect">
              <a:avLst/>
            </a:prstGeom>
            <a:noFill/>
            <a:ln>
              <a:noFill/>
            </a:ln>
          </p:spPr>
        </p:pic>
        <p:pic>
          <p:nvPicPr>
            <p:cNvPr id="4" name="Google Shape;2502;g1f0bf9a62d2_0_52">
              <a:extLst>
                <a:ext uri="{FF2B5EF4-FFF2-40B4-BE49-F238E27FC236}">
                  <a16:creationId xmlns:a16="http://schemas.microsoft.com/office/drawing/2014/main" id="{436B893D-2C9D-4C9F-93CA-03F1FF4D4A44}"/>
                </a:ext>
              </a:extLst>
            </p:cNvPr>
            <p:cNvPicPr preferRelativeResize="0"/>
            <p:nvPr/>
          </p:nvPicPr>
          <p:blipFill>
            <a:blip r:embed="rId3">
              <a:alphaModFix/>
            </a:blip>
            <a:stretch>
              <a:fillRect/>
            </a:stretch>
          </p:blipFill>
          <p:spPr>
            <a:xfrm>
              <a:off x="11953790" y="1943100"/>
              <a:ext cx="1609810" cy="1295400"/>
            </a:xfrm>
            <a:prstGeom prst="rect">
              <a:avLst/>
            </a:prstGeom>
            <a:noFill/>
            <a:ln>
              <a:noFill/>
            </a:ln>
          </p:spPr>
        </p:pic>
        <p:pic>
          <p:nvPicPr>
            <p:cNvPr id="5" name="Google Shape;2500;g1f0bf9a62d2_0_52">
              <a:extLst>
                <a:ext uri="{FF2B5EF4-FFF2-40B4-BE49-F238E27FC236}">
                  <a16:creationId xmlns:a16="http://schemas.microsoft.com/office/drawing/2014/main" id="{7A7B1804-5FA2-4124-A66D-07575BFFE819}"/>
                </a:ext>
              </a:extLst>
            </p:cNvPr>
            <p:cNvPicPr preferRelativeResize="0"/>
            <p:nvPr/>
          </p:nvPicPr>
          <p:blipFill>
            <a:blip r:embed="rId4">
              <a:alphaModFix/>
            </a:blip>
            <a:stretch>
              <a:fillRect/>
            </a:stretch>
          </p:blipFill>
          <p:spPr>
            <a:xfrm>
              <a:off x="4114800" y="3695700"/>
              <a:ext cx="1333500" cy="1295400"/>
            </a:xfrm>
            <a:prstGeom prst="rect">
              <a:avLst/>
            </a:prstGeom>
            <a:noFill/>
            <a:ln>
              <a:noFill/>
            </a:ln>
          </p:spPr>
        </p:pic>
        <p:pic>
          <p:nvPicPr>
            <p:cNvPr id="6" name="Google Shape;2501;g1f0bf9a62d2_0_52">
              <a:extLst>
                <a:ext uri="{FF2B5EF4-FFF2-40B4-BE49-F238E27FC236}">
                  <a16:creationId xmlns:a16="http://schemas.microsoft.com/office/drawing/2014/main" id="{B1308F1E-3C59-4E0D-ABA0-172B802EF187}"/>
                </a:ext>
              </a:extLst>
            </p:cNvPr>
            <p:cNvPicPr preferRelativeResize="0"/>
            <p:nvPr/>
          </p:nvPicPr>
          <p:blipFill>
            <a:blip r:embed="rId5">
              <a:alphaModFix/>
            </a:blip>
            <a:stretch>
              <a:fillRect/>
            </a:stretch>
          </p:blipFill>
          <p:spPr>
            <a:xfrm>
              <a:off x="12115800" y="3619500"/>
              <a:ext cx="1805168" cy="1828800"/>
            </a:xfrm>
            <a:prstGeom prst="rect">
              <a:avLst/>
            </a:prstGeom>
            <a:noFill/>
            <a:ln>
              <a:noFill/>
            </a:ln>
          </p:spPr>
        </p:pic>
        <p:pic>
          <p:nvPicPr>
            <p:cNvPr id="7" name="Google Shape;2503;g1f0bf9a62d2_0_52">
              <a:extLst>
                <a:ext uri="{FF2B5EF4-FFF2-40B4-BE49-F238E27FC236}">
                  <a16:creationId xmlns:a16="http://schemas.microsoft.com/office/drawing/2014/main" id="{79527232-9224-4712-9DEB-5A371D8F8C19}"/>
                </a:ext>
              </a:extLst>
            </p:cNvPr>
            <p:cNvPicPr preferRelativeResize="0"/>
            <p:nvPr/>
          </p:nvPicPr>
          <p:blipFill>
            <a:blip r:embed="rId6">
              <a:alphaModFix/>
            </a:blip>
            <a:stretch>
              <a:fillRect/>
            </a:stretch>
          </p:blipFill>
          <p:spPr>
            <a:xfrm>
              <a:off x="4114800" y="5569109"/>
              <a:ext cx="1409700" cy="1295400"/>
            </a:xfrm>
            <a:prstGeom prst="rect">
              <a:avLst/>
            </a:prstGeom>
            <a:noFill/>
            <a:ln>
              <a:noFill/>
            </a:ln>
          </p:spPr>
        </p:pic>
        <p:pic>
          <p:nvPicPr>
            <p:cNvPr id="8" name="Google Shape;2504;g1f0bf9a62d2_0_52">
              <a:extLst>
                <a:ext uri="{FF2B5EF4-FFF2-40B4-BE49-F238E27FC236}">
                  <a16:creationId xmlns:a16="http://schemas.microsoft.com/office/drawing/2014/main" id="{8F2EC3F9-EF96-4314-AFCC-6307FE52F88A}"/>
                </a:ext>
              </a:extLst>
            </p:cNvPr>
            <p:cNvPicPr preferRelativeResize="0"/>
            <p:nvPr/>
          </p:nvPicPr>
          <p:blipFill>
            <a:blip r:embed="rId7">
              <a:alphaModFix/>
            </a:blip>
            <a:stretch>
              <a:fillRect/>
            </a:stretch>
          </p:blipFill>
          <p:spPr>
            <a:xfrm>
              <a:off x="12496800" y="5593639"/>
              <a:ext cx="1295400" cy="1295400"/>
            </a:xfrm>
            <a:prstGeom prst="rect">
              <a:avLst/>
            </a:prstGeom>
            <a:noFill/>
            <a:ln>
              <a:noFill/>
            </a:ln>
          </p:spPr>
        </p:pic>
        <p:pic>
          <p:nvPicPr>
            <p:cNvPr id="9" name="Google Shape;2505;g1f0bf9a62d2_0_52">
              <a:extLst>
                <a:ext uri="{FF2B5EF4-FFF2-40B4-BE49-F238E27FC236}">
                  <a16:creationId xmlns:a16="http://schemas.microsoft.com/office/drawing/2014/main" id="{77D600AC-B11C-4E7C-A903-BD8611B5FF1E}"/>
                </a:ext>
              </a:extLst>
            </p:cNvPr>
            <p:cNvPicPr preferRelativeResize="0"/>
            <p:nvPr/>
          </p:nvPicPr>
          <p:blipFill>
            <a:blip r:embed="rId8">
              <a:alphaModFix/>
            </a:blip>
            <a:stretch>
              <a:fillRect/>
            </a:stretch>
          </p:blipFill>
          <p:spPr>
            <a:xfrm>
              <a:off x="3712619" y="7416290"/>
              <a:ext cx="1736725" cy="1347461"/>
            </a:xfrm>
            <a:prstGeom prst="rect">
              <a:avLst/>
            </a:prstGeom>
            <a:noFill/>
            <a:ln>
              <a:noFill/>
            </a:ln>
          </p:spPr>
        </p:pic>
        <p:pic>
          <p:nvPicPr>
            <p:cNvPr id="10" name="Google Shape;2506;g1f0bf9a62d2_0_52">
              <a:extLst>
                <a:ext uri="{FF2B5EF4-FFF2-40B4-BE49-F238E27FC236}">
                  <a16:creationId xmlns:a16="http://schemas.microsoft.com/office/drawing/2014/main" id="{BD5C69B4-3D96-4C24-8CD8-4E220E780199}"/>
                </a:ext>
              </a:extLst>
            </p:cNvPr>
            <p:cNvPicPr preferRelativeResize="0"/>
            <p:nvPr/>
          </p:nvPicPr>
          <p:blipFill>
            <a:blip r:embed="rId9">
              <a:alphaModFix/>
            </a:blip>
            <a:stretch>
              <a:fillRect/>
            </a:stretch>
          </p:blipFill>
          <p:spPr>
            <a:xfrm>
              <a:off x="12372363" y="7373958"/>
              <a:ext cx="1544273" cy="1456991"/>
            </a:xfrm>
            <a:prstGeom prst="rect">
              <a:avLst/>
            </a:prstGeom>
            <a:noFill/>
            <a:ln>
              <a:noFill/>
            </a:ln>
          </p:spPr>
        </p:pic>
      </p:grpSp>
      <p:pic>
        <p:nvPicPr>
          <p:cNvPr id="11" name="Imagen 10"/>
          <p:cNvPicPr>
            <a:picLocks noChangeAspect="1"/>
          </p:cNvPicPr>
          <p:nvPr/>
        </p:nvPicPr>
        <p:blipFill>
          <a:blip r:embed="rId10"/>
          <a:stretch>
            <a:fillRect/>
          </a:stretch>
        </p:blipFill>
        <p:spPr>
          <a:xfrm>
            <a:off x="14440691" y="92837"/>
            <a:ext cx="3628204" cy="1316863"/>
          </a:xfrm>
          <a:prstGeom prst="rect">
            <a:avLst/>
          </a:prstGeom>
        </p:spPr>
      </p:pic>
    </p:spTree>
    <p:extLst>
      <p:ext uri="{BB962C8B-B14F-4D97-AF65-F5344CB8AC3E}">
        <p14:creationId xmlns:p14="http://schemas.microsoft.com/office/powerpoint/2010/main" val="344034091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a16="http://schemas.microsoft.com/office/drawing/2014/main" id="{D2870274-621D-4650-E71F-FA545DB1F4B1}"/>
              </a:ext>
            </a:extLst>
          </p:cNvPr>
          <p:cNvSpPr>
            <a:spLocks noGrp="1"/>
          </p:cNvSpPr>
          <p:nvPr>
            <p:ph type="title"/>
          </p:nvPr>
        </p:nvSpPr>
        <p:spPr>
          <a:xfrm>
            <a:off x="1142818" y="192583"/>
            <a:ext cx="12739817" cy="1988345"/>
          </a:xfrm>
        </p:spPr>
        <p:txBody>
          <a:bodyPr>
            <a:normAutofit/>
          </a:bodyPr>
          <a:lstStyle/>
          <a:p>
            <a:pPr algn="ctr"/>
            <a:r>
              <a:rPr lang="es-ES" sz="4000" dirty="0">
                <a:latin typeface="Verdana" panose="020B0604030504040204" pitchFamily="34" charset="0"/>
                <a:ea typeface="Verdana" panose="020B0604030504040204" pitchFamily="34" charset="0"/>
                <a:cs typeface="Verdana" panose="020B0604030504040204" pitchFamily="34" charset="0"/>
              </a:rPr>
              <a:t>Ejemplos permitidos para la preparación, distribución y el expendio </a:t>
            </a:r>
            <a:endParaRPr lang="es-MX" sz="4000" dirty="0">
              <a:latin typeface="Verdana" panose="020B0604030504040204" pitchFamily="34" charset="0"/>
              <a:ea typeface="Verdana" panose="020B0604030504040204" pitchFamily="34" charset="0"/>
              <a:cs typeface="Verdana" panose="020B0604030504040204" pitchFamily="34" charset="0"/>
            </a:endParaRPr>
          </a:p>
        </p:txBody>
      </p:sp>
      <p:sp>
        <p:nvSpPr>
          <p:cNvPr id="4" name="CuadroTexto 3">
            <a:extLst>
              <a:ext uri="{FF2B5EF4-FFF2-40B4-BE49-F238E27FC236}">
                <a16:creationId xmlns:a16="http://schemas.microsoft.com/office/drawing/2014/main" id="{6C81A566-67EC-46B9-B29E-C01A60A632FC}"/>
              </a:ext>
            </a:extLst>
          </p:cNvPr>
          <p:cNvSpPr txBox="1"/>
          <p:nvPr/>
        </p:nvSpPr>
        <p:spPr>
          <a:xfrm>
            <a:off x="2133601" y="2361652"/>
            <a:ext cx="7126882" cy="7882927"/>
          </a:xfrm>
          <a:prstGeom prst="rect">
            <a:avLst/>
          </a:prstGeom>
          <a:solidFill>
            <a:schemeClr val="accent4">
              <a:lumMod val="40000"/>
              <a:lumOff val="60000"/>
            </a:schemeClr>
          </a:solidFill>
        </p:spPr>
        <p:txBody>
          <a:bodyPr wrap="square" rtlCol="0">
            <a:spAutoFit/>
          </a:bodyPr>
          <a:lstStyle/>
          <a:p>
            <a:pPr marL="428625" indent="-428625">
              <a:lnSpc>
                <a:spcPct val="150000"/>
              </a:lnSpc>
              <a:buFont typeface="Arial" panose="020B0604020202020204" pitchFamily="34" charset="0"/>
              <a:buChar char="•"/>
            </a:pPr>
            <a:r>
              <a:rPr lang="es-ES" sz="2250" dirty="0">
                <a:latin typeface="Verdana" panose="020B0604030504040204" pitchFamily="34" charset="0"/>
                <a:ea typeface="Verdana" panose="020B0604030504040204" pitchFamily="34" charset="0"/>
                <a:cs typeface="Verdana" panose="020B0604030504040204" pitchFamily="34" charset="0"/>
              </a:rPr>
              <a:t>Frutas frescas (regional o local) como manzana, fresa, sandia, melón, tunas, uvas, piña, etc.</a:t>
            </a:r>
          </a:p>
          <a:p>
            <a:pPr marL="428625" indent="-428625">
              <a:lnSpc>
                <a:spcPct val="150000"/>
              </a:lnSpc>
              <a:buFont typeface="Arial" panose="020B0604020202020204" pitchFamily="34" charset="0"/>
              <a:buChar char="•"/>
            </a:pPr>
            <a:r>
              <a:rPr lang="es-ES" sz="2250" dirty="0">
                <a:latin typeface="Verdana" panose="020B0604030504040204" pitchFamily="34" charset="0"/>
                <a:ea typeface="Verdana" panose="020B0604030504040204" pitchFamily="34" charset="0"/>
                <a:cs typeface="Verdana" panose="020B0604030504040204" pitchFamily="34" charset="0"/>
              </a:rPr>
              <a:t>Verduras y hortalizas como zanahoria, pepino, jícama</a:t>
            </a:r>
          </a:p>
          <a:p>
            <a:pPr marL="428625" indent="-428625">
              <a:lnSpc>
                <a:spcPct val="150000"/>
              </a:lnSpc>
              <a:buFont typeface="Arial" panose="020B0604020202020204" pitchFamily="34" charset="0"/>
              <a:buChar char="•"/>
            </a:pPr>
            <a:r>
              <a:rPr lang="es-ES" sz="2250" dirty="0">
                <a:latin typeface="Verdana" panose="020B0604030504040204" pitchFamily="34" charset="0"/>
                <a:ea typeface="Verdana" panose="020B0604030504040204" pitchFamily="34" charset="0"/>
                <a:cs typeface="Verdana" panose="020B0604030504040204" pitchFamily="34" charset="0"/>
              </a:rPr>
              <a:t>Postres a base de semillas y/o cereales (sin grasa o azúcar añadida) como palomitas naturales, alegrías de amaranto (con agregados mínimo de azúcar) mezcla de frutos secos: nuez, almendras, arándanos o ciruela pasa</a:t>
            </a:r>
          </a:p>
          <a:p>
            <a:pPr marL="428625" indent="-428625">
              <a:lnSpc>
                <a:spcPct val="150000"/>
              </a:lnSpc>
              <a:buFont typeface="Arial" panose="020B0604020202020204" pitchFamily="34" charset="0"/>
              <a:buChar char="•"/>
            </a:pPr>
            <a:r>
              <a:rPr lang="es-ES" sz="2250" dirty="0">
                <a:latin typeface="Verdana" panose="020B0604030504040204" pitchFamily="34" charset="0"/>
                <a:ea typeface="Verdana" panose="020B0604030504040204" pitchFamily="34" charset="0"/>
                <a:cs typeface="Verdana" panose="020B0604030504040204" pitchFamily="34" charset="0"/>
              </a:rPr>
              <a:t>Botanas a base de semillas naturales (sin sal y sin freír) como cacahuates, habas y lentejas deshidratadas, pepitas de calabaza, entre otras.</a:t>
            </a:r>
            <a:endParaRPr lang="es-MX" sz="2250" dirty="0">
              <a:latin typeface="Verdana" panose="020B0604030504040204" pitchFamily="34" charset="0"/>
              <a:ea typeface="Verdana" panose="020B0604030504040204" pitchFamily="34" charset="0"/>
              <a:cs typeface="Verdana" panose="020B0604030504040204" pitchFamily="34" charset="0"/>
            </a:endParaRPr>
          </a:p>
        </p:txBody>
      </p:sp>
      <p:sp>
        <p:nvSpPr>
          <p:cNvPr id="5" name="Rectángulo 4">
            <a:extLst>
              <a:ext uri="{FF2B5EF4-FFF2-40B4-BE49-F238E27FC236}">
                <a16:creationId xmlns:a16="http://schemas.microsoft.com/office/drawing/2014/main" id="{0116E192-2295-4BC9-9945-5A431FBE321D}"/>
              </a:ext>
            </a:extLst>
          </p:cNvPr>
          <p:cNvSpPr/>
          <p:nvPr/>
        </p:nvSpPr>
        <p:spPr>
          <a:xfrm>
            <a:off x="4343400" y="1882258"/>
            <a:ext cx="3741938" cy="479394"/>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latin typeface="Verdana" panose="020B0604030504040204" pitchFamily="34" charset="0"/>
              <a:ea typeface="Verdana" panose="020B0604030504040204" pitchFamily="34" charset="0"/>
              <a:cs typeface="Verdana" panose="020B0604030504040204" pitchFamily="34" charset="0"/>
            </a:endParaRPr>
          </a:p>
        </p:txBody>
      </p:sp>
      <p:sp>
        <p:nvSpPr>
          <p:cNvPr id="6" name="CuadroTexto 5">
            <a:extLst>
              <a:ext uri="{FF2B5EF4-FFF2-40B4-BE49-F238E27FC236}">
                <a16:creationId xmlns:a16="http://schemas.microsoft.com/office/drawing/2014/main" id="{3C22DC6F-3219-4DF0-92B9-62BA812F3519}"/>
              </a:ext>
            </a:extLst>
          </p:cNvPr>
          <p:cNvSpPr txBox="1"/>
          <p:nvPr/>
        </p:nvSpPr>
        <p:spPr>
          <a:xfrm>
            <a:off x="4916008" y="1839046"/>
            <a:ext cx="2596719" cy="461665"/>
          </a:xfrm>
          <a:prstGeom prst="rect">
            <a:avLst/>
          </a:prstGeom>
          <a:noFill/>
        </p:spPr>
        <p:txBody>
          <a:bodyPr wrap="square" rtlCol="0">
            <a:spAutoFit/>
          </a:bodyPr>
          <a:lstStyle/>
          <a:p>
            <a:pPr algn="ctr"/>
            <a:r>
              <a:rPr lang="es-ES" sz="2400" dirty="0">
                <a:solidFill>
                  <a:schemeClr val="bg1"/>
                </a:solidFill>
                <a:latin typeface="Verdana" panose="020B0604030504040204" pitchFamily="34" charset="0"/>
                <a:ea typeface="Verdana" panose="020B0604030504040204" pitchFamily="34" charset="0"/>
                <a:cs typeface="Verdana" panose="020B0604030504040204" pitchFamily="34" charset="0"/>
              </a:rPr>
              <a:t>ALIMENTOS</a:t>
            </a:r>
            <a:endParaRPr lang="es-MX" sz="24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7" name="CuadroTexto 6">
            <a:extLst>
              <a:ext uri="{FF2B5EF4-FFF2-40B4-BE49-F238E27FC236}">
                <a16:creationId xmlns:a16="http://schemas.microsoft.com/office/drawing/2014/main" id="{0A600686-CB58-4ED4-8DF1-2A58EFC9118A}"/>
              </a:ext>
            </a:extLst>
          </p:cNvPr>
          <p:cNvSpPr txBox="1"/>
          <p:nvPr/>
        </p:nvSpPr>
        <p:spPr>
          <a:xfrm>
            <a:off x="10739849" y="2841046"/>
            <a:ext cx="5502239" cy="1131079"/>
          </a:xfrm>
          <a:prstGeom prst="rect">
            <a:avLst/>
          </a:prstGeom>
          <a:solidFill>
            <a:schemeClr val="accent4">
              <a:lumMod val="40000"/>
              <a:lumOff val="60000"/>
            </a:schemeClr>
          </a:solidFill>
        </p:spPr>
        <p:txBody>
          <a:bodyPr wrap="square" rtlCol="0">
            <a:spAutoFit/>
          </a:bodyPr>
          <a:lstStyle/>
          <a:p>
            <a:pPr marL="428625" indent="-428625">
              <a:buFont typeface="Arial" panose="020B0604020202020204" pitchFamily="34" charset="0"/>
              <a:buChar char="•"/>
            </a:pPr>
            <a:r>
              <a:rPr lang="es-ES" sz="2250" dirty="0">
                <a:latin typeface="Verdana" panose="020B0604030504040204" pitchFamily="34" charset="0"/>
                <a:ea typeface="Verdana" panose="020B0604030504040204" pitchFamily="34" charset="0"/>
                <a:cs typeface="Verdana" panose="020B0604030504040204" pitchFamily="34" charset="0"/>
              </a:rPr>
              <a:t>Agua para uso y consumo humano, infusiones herbales o frutales y tes naturales</a:t>
            </a:r>
            <a:endParaRPr lang="es-MX" sz="2250" dirty="0">
              <a:latin typeface="Verdana" panose="020B0604030504040204" pitchFamily="34" charset="0"/>
              <a:ea typeface="Verdana" panose="020B0604030504040204" pitchFamily="34" charset="0"/>
              <a:cs typeface="Verdana" panose="020B0604030504040204" pitchFamily="34" charset="0"/>
            </a:endParaRPr>
          </a:p>
        </p:txBody>
      </p:sp>
      <p:sp>
        <p:nvSpPr>
          <p:cNvPr id="8" name="Rectángulo 7">
            <a:extLst>
              <a:ext uri="{FF2B5EF4-FFF2-40B4-BE49-F238E27FC236}">
                <a16:creationId xmlns:a16="http://schemas.microsoft.com/office/drawing/2014/main" id="{0124213D-080B-4531-AAC7-D9BCA2758277}"/>
              </a:ext>
            </a:extLst>
          </p:cNvPr>
          <p:cNvSpPr/>
          <p:nvPr/>
        </p:nvSpPr>
        <p:spPr>
          <a:xfrm>
            <a:off x="11470282" y="2361652"/>
            <a:ext cx="4074470" cy="479394"/>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latin typeface="Verdana" panose="020B0604030504040204" pitchFamily="34" charset="0"/>
              <a:ea typeface="Verdana" panose="020B0604030504040204" pitchFamily="34" charset="0"/>
              <a:cs typeface="Verdana" panose="020B0604030504040204" pitchFamily="34" charset="0"/>
            </a:endParaRPr>
          </a:p>
        </p:txBody>
      </p:sp>
      <p:sp>
        <p:nvSpPr>
          <p:cNvPr id="9" name="CuadroTexto 8">
            <a:extLst>
              <a:ext uri="{FF2B5EF4-FFF2-40B4-BE49-F238E27FC236}">
                <a16:creationId xmlns:a16="http://schemas.microsoft.com/office/drawing/2014/main" id="{974CA666-44B5-4E40-9C57-70BEDFBBF4E6}"/>
              </a:ext>
            </a:extLst>
          </p:cNvPr>
          <p:cNvSpPr txBox="1"/>
          <p:nvPr/>
        </p:nvSpPr>
        <p:spPr>
          <a:xfrm>
            <a:off x="11687780" y="2340807"/>
            <a:ext cx="3583487" cy="400110"/>
          </a:xfrm>
          <a:prstGeom prst="rect">
            <a:avLst/>
          </a:prstGeom>
          <a:noFill/>
        </p:spPr>
        <p:txBody>
          <a:bodyPr wrap="square" rtlCol="0">
            <a:spAutoFit/>
          </a:bodyPr>
          <a:lstStyle/>
          <a:p>
            <a:pPr algn="ctr"/>
            <a:r>
              <a:rPr lang="es-ES" sz="2000" dirty="0">
                <a:solidFill>
                  <a:schemeClr val="bg1"/>
                </a:solidFill>
                <a:latin typeface="Verdana" panose="020B0604030504040204" pitchFamily="34" charset="0"/>
                <a:ea typeface="Verdana" panose="020B0604030504040204" pitchFamily="34" charset="0"/>
                <a:cs typeface="Verdana" panose="020B0604030504040204" pitchFamily="34" charset="0"/>
              </a:rPr>
              <a:t>Bebidas no alcohólicas</a:t>
            </a:r>
            <a:endParaRPr lang="es-MX" sz="20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10" name="CuadroTexto 9">
            <a:extLst>
              <a:ext uri="{FF2B5EF4-FFF2-40B4-BE49-F238E27FC236}">
                <a16:creationId xmlns:a16="http://schemas.microsoft.com/office/drawing/2014/main" id="{8F2B02BB-A232-49C7-977D-B6E63884EEBE}"/>
              </a:ext>
            </a:extLst>
          </p:cNvPr>
          <p:cNvSpPr txBox="1"/>
          <p:nvPr/>
        </p:nvSpPr>
        <p:spPr>
          <a:xfrm>
            <a:off x="10752257" y="5101068"/>
            <a:ext cx="5489831" cy="4766690"/>
          </a:xfrm>
          <a:prstGeom prst="rect">
            <a:avLst/>
          </a:prstGeom>
          <a:solidFill>
            <a:schemeClr val="accent4">
              <a:lumMod val="40000"/>
              <a:lumOff val="60000"/>
            </a:schemeClr>
          </a:solidFill>
        </p:spPr>
        <p:txBody>
          <a:bodyPr wrap="square" rtlCol="0">
            <a:spAutoFit/>
          </a:bodyPr>
          <a:lstStyle/>
          <a:p>
            <a:pPr marL="428625" indent="-428625">
              <a:lnSpc>
                <a:spcPct val="150000"/>
              </a:lnSpc>
              <a:buFont typeface="Arial" panose="020B0604020202020204" pitchFamily="34" charset="0"/>
              <a:buChar char="•"/>
            </a:pPr>
            <a:r>
              <a:rPr lang="es-ES" sz="2250" dirty="0">
                <a:latin typeface="Verdana" panose="020B0604030504040204" pitchFamily="34" charset="0"/>
                <a:ea typeface="Verdana" panose="020B0604030504040204" pitchFamily="34" charset="0"/>
                <a:cs typeface="Verdana" panose="020B0604030504040204" pitchFamily="34" charset="0"/>
              </a:rPr>
              <a:t>Verduras: nopales, calabazas, jitomate, espinacas, entre otras</a:t>
            </a:r>
          </a:p>
          <a:p>
            <a:pPr marL="428625" indent="-428625">
              <a:lnSpc>
                <a:spcPct val="150000"/>
              </a:lnSpc>
              <a:buFont typeface="Arial" panose="020B0604020202020204" pitchFamily="34" charset="0"/>
              <a:buChar char="•"/>
            </a:pPr>
            <a:r>
              <a:rPr lang="es-ES" sz="2250" dirty="0">
                <a:latin typeface="Verdana" panose="020B0604030504040204" pitchFamily="34" charset="0"/>
                <a:ea typeface="Verdana" panose="020B0604030504040204" pitchFamily="34" charset="0"/>
                <a:cs typeface="Verdana" panose="020B0604030504040204" pitchFamily="34" charset="0"/>
              </a:rPr>
              <a:t>Leguminosas: haba, lenteja, frijol, entre otras</a:t>
            </a:r>
          </a:p>
          <a:p>
            <a:pPr marL="428625" indent="-428625">
              <a:lnSpc>
                <a:spcPct val="150000"/>
              </a:lnSpc>
              <a:buFont typeface="Arial" panose="020B0604020202020204" pitchFamily="34" charset="0"/>
              <a:buChar char="•"/>
            </a:pPr>
            <a:r>
              <a:rPr lang="es-ES" sz="2250" dirty="0">
                <a:latin typeface="Verdana" panose="020B0604030504040204" pitchFamily="34" charset="0"/>
                <a:ea typeface="Verdana" panose="020B0604030504040204" pitchFamily="34" charset="0"/>
                <a:cs typeface="Verdana" panose="020B0604030504040204" pitchFamily="34" charset="0"/>
              </a:rPr>
              <a:t>Origen animal: queso panela, jocoque, requesón, huevo, pollo, entre otros</a:t>
            </a:r>
          </a:p>
          <a:p>
            <a:pPr marL="428625" indent="-428625">
              <a:lnSpc>
                <a:spcPct val="150000"/>
              </a:lnSpc>
              <a:buFont typeface="Arial" panose="020B0604020202020204" pitchFamily="34" charset="0"/>
              <a:buChar char="•"/>
            </a:pPr>
            <a:r>
              <a:rPr lang="es-ES" sz="2250" dirty="0">
                <a:latin typeface="Verdana" panose="020B0604030504040204" pitchFamily="34" charset="0"/>
                <a:ea typeface="Verdana" panose="020B0604030504040204" pitchFamily="34" charset="0"/>
                <a:cs typeface="Verdana" panose="020B0604030504040204" pitchFamily="34" charset="0"/>
              </a:rPr>
              <a:t>Cereales: tortilla de maíz, pan integral, avena, elote, entre otras</a:t>
            </a:r>
            <a:endParaRPr lang="es-MX" sz="2250" dirty="0">
              <a:latin typeface="Verdana" panose="020B0604030504040204" pitchFamily="34" charset="0"/>
              <a:ea typeface="Verdana" panose="020B0604030504040204" pitchFamily="34" charset="0"/>
              <a:cs typeface="Verdana" panose="020B0604030504040204" pitchFamily="34" charset="0"/>
            </a:endParaRPr>
          </a:p>
        </p:txBody>
      </p:sp>
      <p:sp>
        <p:nvSpPr>
          <p:cNvPr id="11" name="Rectángulo 10">
            <a:extLst>
              <a:ext uri="{FF2B5EF4-FFF2-40B4-BE49-F238E27FC236}">
                <a16:creationId xmlns:a16="http://schemas.microsoft.com/office/drawing/2014/main" id="{71F3BCEE-1291-416F-9158-7ED16EBDAD99}"/>
              </a:ext>
            </a:extLst>
          </p:cNvPr>
          <p:cNvSpPr/>
          <p:nvPr/>
        </p:nvSpPr>
        <p:spPr>
          <a:xfrm>
            <a:off x="11636347" y="4621674"/>
            <a:ext cx="3908405" cy="479394"/>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latin typeface="Verdana" panose="020B0604030504040204" pitchFamily="34" charset="0"/>
              <a:ea typeface="Verdana" panose="020B0604030504040204" pitchFamily="34" charset="0"/>
              <a:cs typeface="Verdana" panose="020B0604030504040204" pitchFamily="34" charset="0"/>
            </a:endParaRPr>
          </a:p>
        </p:txBody>
      </p:sp>
      <p:sp>
        <p:nvSpPr>
          <p:cNvPr id="12" name="CuadroTexto 11">
            <a:extLst>
              <a:ext uri="{FF2B5EF4-FFF2-40B4-BE49-F238E27FC236}">
                <a16:creationId xmlns:a16="http://schemas.microsoft.com/office/drawing/2014/main" id="{28A8E9DC-23BC-488D-9E8A-0EB82C6FD031}"/>
              </a:ext>
            </a:extLst>
          </p:cNvPr>
          <p:cNvSpPr txBox="1"/>
          <p:nvPr/>
        </p:nvSpPr>
        <p:spPr>
          <a:xfrm>
            <a:off x="11892693" y="4584372"/>
            <a:ext cx="3437433" cy="400110"/>
          </a:xfrm>
          <a:prstGeom prst="rect">
            <a:avLst/>
          </a:prstGeom>
          <a:noFill/>
        </p:spPr>
        <p:txBody>
          <a:bodyPr wrap="square" rtlCol="0">
            <a:spAutoFit/>
          </a:bodyPr>
          <a:lstStyle/>
          <a:p>
            <a:pPr algn="ctr"/>
            <a:r>
              <a:rPr lang="es-ES" sz="2000" dirty="0">
                <a:solidFill>
                  <a:schemeClr val="bg1"/>
                </a:solidFill>
                <a:latin typeface="Verdana" panose="020B0604030504040204" pitchFamily="34" charset="0"/>
                <a:ea typeface="Verdana" panose="020B0604030504040204" pitchFamily="34" charset="0"/>
                <a:cs typeface="Verdana" panose="020B0604030504040204" pitchFamily="34" charset="0"/>
              </a:rPr>
              <a:t>Alimentos preparados</a:t>
            </a:r>
            <a:endParaRPr lang="es-MX" sz="20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2" name="Imagen 1"/>
          <p:cNvPicPr>
            <a:picLocks noChangeAspect="1"/>
          </p:cNvPicPr>
          <p:nvPr/>
        </p:nvPicPr>
        <p:blipFill>
          <a:blip r:embed="rId2"/>
          <a:stretch>
            <a:fillRect/>
          </a:stretch>
        </p:blipFill>
        <p:spPr>
          <a:xfrm>
            <a:off x="14233809" y="192583"/>
            <a:ext cx="4054191" cy="1469263"/>
          </a:xfrm>
          <a:prstGeom prst="rect">
            <a:avLst/>
          </a:prstGeom>
        </p:spPr>
      </p:pic>
    </p:spTree>
    <p:extLst>
      <p:ext uri="{BB962C8B-B14F-4D97-AF65-F5344CB8AC3E}">
        <p14:creationId xmlns:p14="http://schemas.microsoft.com/office/powerpoint/2010/main" val="254307670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a16="http://schemas.microsoft.com/office/drawing/2014/main" id="{D2870274-621D-4650-E71F-FA545DB1F4B1}"/>
              </a:ext>
            </a:extLst>
          </p:cNvPr>
          <p:cNvSpPr>
            <a:spLocks noGrp="1"/>
          </p:cNvSpPr>
          <p:nvPr>
            <p:ph type="title"/>
          </p:nvPr>
        </p:nvSpPr>
        <p:spPr>
          <a:xfrm>
            <a:off x="2270006" y="524717"/>
            <a:ext cx="6453866" cy="859040"/>
          </a:xfrm>
        </p:spPr>
        <p:txBody>
          <a:bodyPr>
            <a:normAutofit/>
          </a:bodyPr>
          <a:lstStyle/>
          <a:p>
            <a:r>
              <a:rPr lang="es-ES" sz="4400" dirty="0">
                <a:latin typeface="Verdana" panose="020B0604030504040204" pitchFamily="34" charset="0"/>
                <a:ea typeface="Verdana" panose="020B0604030504040204" pitchFamily="34" charset="0"/>
                <a:cs typeface="Verdana" panose="020B0604030504040204" pitchFamily="34" charset="0"/>
              </a:rPr>
              <a:t>Ejemplos comidas</a:t>
            </a:r>
            <a:endParaRPr lang="es-MX" sz="4400" dirty="0">
              <a:latin typeface="Verdana" panose="020B0604030504040204" pitchFamily="34" charset="0"/>
              <a:ea typeface="Verdana" panose="020B0604030504040204" pitchFamily="34" charset="0"/>
              <a:cs typeface="Verdana" panose="020B0604030504040204" pitchFamily="34" charset="0"/>
            </a:endParaRPr>
          </a:p>
        </p:txBody>
      </p:sp>
      <p:pic>
        <p:nvPicPr>
          <p:cNvPr id="1026" name="Picture 2" descr="Prepara tostadas de atún y aguacate - Comedera - Recetas, tips y ...">
            <a:extLst>
              <a:ext uri="{FF2B5EF4-FFF2-40B4-BE49-F238E27FC236}">
                <a16:creationId xmlns:a16="http://schemas.microsoft.com/office/drawing/2014/main" id="{FB2B4989-D99F-4D94-9398-12525883F64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82571" y="2778584"/>
            <a:ext cx="3487137" cy="2324757"/>
          </a:xfrm>
          <a:prstGeom prst="rect">
            <a:avLst/>
          </a:prstGeom>
          <a:noFill/>
          <a:extLst>
            <a:ext uri="{909E8E84-426E-40DD-AFC4-6F175D3DCCD1}">
              <a14:hiddenFill xmlns:a14="http://schemas.microsoft.com/office/drawing/2010/main">
                <a:solidFill>
                  <a:srgbClr val="FFFFFF"/>
                </a:solidFill>
              </a14:hiddenFill>
            </a:ext>
          </a:extLst>
        </p:spPr>
      </p:pic>
      <p:sp>
        <p:nvSpPr>
          <p:cNvPr id="5" name="CuadroTexto 4">
            <a:extLst>
              <a:ext uri="{FF2B5EF4-FFF2-40B4-BE49-F238E27FC236}">
                <a16:creationId xmlns:a16="http://schemas.microsoft.com/office/drawing/2014/main" id="{3ADF683E-4817-4C28-8BE1-DF3AF235974C}"/>
              </a:ext>
            </a:extLst>
          </p:cNvPr>
          <p:cNvSpPr txBox="1"/>
          <p:nvPr/>
        </p:nvSpPr>
        <p:spPr>
          <a:xfrm>
            <a:off x="2504784" y="5652185"/>
            <a:ext cx="4048218" cy="4093428"/>
          </a:xfrm>
          <a:prstGeom prst="rect">
            <a:avLst/>
          </a:prstGeom>
          <a:noFill/>
        </p:spPr>
        <p:txBody>
          <a:bodyPr wrap="square" rtlCol="0">
            <a:spAutoFit/>
          </a:bodyPr>
          <a:lstStyle/>
          <a:p>
            <a:pPr algn="l"/>
            <a:r>
              <a:rPr lang="es-ES" sz="2000" dirty="0">
                <a:latin typeface="Verdana" panose="020B0604030504040204" pitchFamily="34" charset="0"/>
                <a:ea typeface="Verdana" panose="020B0604030504040204" pitchFamily="34" charset="0"/>
                <a:cs typeface="Verdana" panose="020B0604030504040204" pitchFamily="34" charset="0"/>
              </a:rPr>
              <a:t>Tostadas de aguacate</a:t>
            </a:r>
          </a:p>
          <a:p>
            <a:pPr marL="428625" indent="-428625" algn="l">
              <a:buFont typeface="Arial" panose="020B0604020202020204" pitchFamily="34" charset="0"/>
              <a:buChar char="•"/>
            </a:pPr>
            <a:r>
              <a:rPr lang="es-ES" sz="2000" dirty="0">
                <a:latin typeface="Verdana" panose="020B0604030504040204" pitchFamily="34" charset="0"/>
                <a:ea typeface="Verdana" panose="020B0604030504040204" pitchFamily="34" charset="0"/>
                <a:cs typeface="Verdana" panose="020B0604030504040204" pitchFamily="34" charset="0"/>
              </a:rPr>
              <a:t>Prepara un guacamole con cebolla, jitomate y cilantro; úntalo en tostadas caseras. </a:t>
            </a:r>
          </a:p>
          <a:p>
            <a:pPr marL="428625" indent="-428625" algn="l">
              <a:buFont typeface="Arial" panose="020B0604020202020204" pitchFamily="34" charset="0"/>
              <a:buChar char="•"/>
            </a:pPr>
            <a:r>
              <a:rPr lang="es-ES" sz="2000" dirty="0">
                <a:latin typeface="Verdana" panose="020B0604030504040204" pitchFamily="34" charset="0"/>
                <a:ea typeface="Verdana" panose="020B0604030504040204" pitchFamily="34" charset="0"/>
                <a:cs typeface="Verdana" panose="020B0604030504040204" pitchFamily="34" charset="0"/>
              </a:rPr>
              <a:t>Se trata de un refrigerio sencillo, pero que ofrece muchos beneficios para la salud, ya que tiene nutrientes como las vitaminas E, K y B6, además de fibra y grasas saludables</a:t>
            </a:r>
            <a:endParaRPr lang="es-MX" sz="2000" dirty="0">
              <a:latin typeface="Verdana" panose="020B0604030504040204" pitchFamily="34" charset="0"/>
              <a:ea typeface="Verdana" panose="020B0604030504040204" pitchFamily="34" charset="0"/>
              <a:cs typeface="Verdana" panose="020B0604030504040204" pitchFamily="34" charset="0"/>
            </a:endParaRPr>
          </a:p>
        </p:txBody>
      </p:sp>
      <p:pic>
        <p:nvPicPr>
          <p:cNvPr id="9" name="Imagen 8">
            <a:extLst>
              <a:ext uri="{FF2B5EF4-FFF2-40B4-BE49-F238E27FC236}">
                <a16:creationId xmlns:a16="http://schemas.microsoft.com/office/drawing/2014/main" id="{4BDB92B5-12A2-41AF-9258-E6E727A4CEDD}"/>
              </a:ext>
            </a:extLst>
          </p:cNvPr>
          <p:cNvPicPr>
            <a:picLocks noChangeAspect="1"/>
          </p:cNvPicPr>
          <p:nvPr/>
        </p:nvPicPr>
        <p:blipFill rotWithShape="1">
          <a:blip r:embed="rId3"/>
          <a:srcRect l="6699" t="22783" r="63665" b="39029"/>
          <a:stretch/>
        </p:blipFill>
        <p:spPr>
          <a:xfrm>
            <a:off x="7547701" y="2750909"/>
            <a:ext cx="3390105" cy="2324757"/>
          </a:xfrm>
          <a:prstGeom prst="rect">
            <a:avLst/>
          </a:prstGeom>
        </p:spPr>
      </p:pic>
      <p:sp>
        <p:nvSpPr>
          <p:cNvPr id="11" name="CuadroTexto 10">
            <a:extLst>
              <a:ext uri="{FF2B5EF4-FFF2-40B4-BE49-F238E27FC236}">
                <a16:creationId xmlns:a16="http://schemas.microsoft.com/office/drawing/2014/main" id="{8666FE2E-13D5-4EFB-8AD3-BB319D7CDFA0}"/>
              </a:ext>
            </a:extLst>
          </p:cNvPr>
          <p:cNvSpPr txBox="1"/>
          <p:nvPr/>
        </p:nvSpPr>
        <p:spPr>
          <a:xfrm>
            <a:off x="7195992" y="5830136"/>
            <a:ext cx="4048218" cy="2923877"/>
          </a:xfrm>
          <a:prstGeom prst="rect">
            <a:avLst/>
          </a:prstGeom>
          <a:noFill/>
        </p:spPr>
        <p:txBody>
          <a:bodyPr wrap="square" rtlCol="0">
            <a:spAutoFit/>
          </a:bodyPr>
          <a:lstStyle/>
          <a:p>
            <a:pPr algn="l"/>
            <a:r>
              <a:rPr lang="es-ES" sz="2000" dirty="0">
                <a:latin typeface="Verdana" panose="020B0604030504040204" pitchFamily="34" charset="0"/>
                <a:ea typeface="Verdana" panose="020B0604030504040204" pitchFamily="34" charset="0"/>
                <a:cs typeface="Verdana" panose="020B0604030504040204" pitchFamily="34" charset="0"/>
              </a:rPr>
              <a:t>Tostadas de frijol</a:t>
            </a:r>
          </a:p>
          <a:p>
            <a:pPr marL="428625" indent="-428625" algn="l">
              <a:buFont typeface="Arial" panose="020B0604020202020204" pitchFamily="34" charset="0"/>
              <a:buChar char="•"/>
            </a:pPr>
            <a:r>
              <a:rPr lang="es-ES" sz="2400" dirty="0">
                <a:latin typeface="Verdana" panose="020B0604030504040204" pitchFamily="34" charset="0"/>
                <a:ea typeface="Verdana" panose="020B0604030504040204" pitchFamily="34" charset="0"/>
                <a:cs typeface="Verdana" panose="020B0604030504040204" pitchFamily="34" charset="0"/>
              </a:rPr>
              <a:t> </a:t>
            </a:r>
            <a:r>
              <a:rPr lang="es-ES" sz="2000" dirty="0">
                <a:latin typeface="Verdana" panose="020B0604030504040204" pitchFamily="34" charset="0"/>
                <a:ea typeface="Verdana" panose="020B0604030504040204" pitchFamily="34" charset="0"/>
                <a:cs typeface="Verdana" panose="020B0604030504040204" pitchFamily="34" charset="0"/>
              </a:rPr>
              <a:t>Para ofrecer una dosis de energía, en una tostada casera unta frijoles cocidos y machacados y agrega un poquito de queso. (Panela, fresco, de cabra o la opción disponible)</a:t>
            </a:r>
            <a:endParaRPr lang="es-MX" sz="2000" dirty="0">
              <a:latin typeface="Verdana" panose="020B0604030504040204" pitchFamily="34" charset="0"/>
              <a:ea typeface="Verdana" panose="020B0604030504040204" pitchFamily="34" charset="0"/>
              <a:cs typeface="Verdana" panose="020B0604030504040204" pitchFamily="34" charset="0"/>
            </a:endParaRPr>
          </a:p>
        </p:txBody>
      </p:sp>
      <p:sp>
        <p:nvSpPr>
          <p:cNvPr id="13" name="CuadroTexto 12">
            <a:extLst>
              <a:ext uri="{FF2B5EF4-FFF2-40B4-BE49-F238E27FC236}">
                <a16:creationId xmlns:a16="http://schemas.microsoft.com/office/drawing/2014/main" id="{4A2D619E-F902-40FA-A673-0912694525E7}"/>
              </a:ext>
            </a:extLst>
          </p:cNvPr>
          <p:cNvSpPr txBox="1"/>
          <p:nvPr/>
        </p:nvSpPr>
        <p:spPr>
          <a:xfrm>
            <a:off x="11887200" y="5830136"/>
            <a:ext cx="4048218" cy="3170099"/>
          </a:xfrm>
          <a:prstGeom prst="rect">
            <a:avLst/>
          </a:prstGeom>
          <a:noFill/>
        </p:spPr>
        <p:txBody>
          <a:bodyPr wrap="square" rtlCol="0">
            <a:spAutoFit/>
          </a:bodyPr>
          <a:lstStyle/>
          <a:p>
            <a:pPr algn="l"/>
            <a:r>
              <a:rPr lang="es-ES" sz="2000" dirty="0">
                <a:latin typeface="Verdana" panose="020B0604030504040204" pitchFamily="34" charset="0"/>
                <a:ea typeface="Verdana" panose="020B0604030504040204" pitchFamily="34" charset="0"/>
                <a:cs typeface="Verdana" panose="020B0604030504040204" pitchFamily="34" charset="0"/>
              </a:rPr>
              <a:t>Elotes hervidos </a:t>
            </a:r>
          </a:p>
          <a:p>
            <a:pPr marL="428625" indent="-428625" algn="l">
              <a:buFont typeface="Arial" panose="020B0604020202020204" pitchFamily="34" charset="0"/>
              <a:buChar char="•"/>
            </a:pPr>
            <a:r>
              <a:rPr lang="es-ES" sz="2000" dirty="0">
                <a:latin typeface="Verdana" panose="020B0604030504040204" pitchFamily="34" charset="0"/>
                <a:ea typeface="Verdana" panose="020B0604030504040204" pitchFamily="34" charset="0"/>
                <a:cs typeface="Verdana" panose="020B0604030504040204" pitchFamily="34" charset="0"/>
              </a:rPr>
              <a:t>El maíz reduce el riesgo de enfermedades cardiovasculares, diabetes tipo 2 y cáncer de colon.</a:t>
            </a:r>
          </a:p>
          <a:p>
            <a:pPr marL="428625" indent="-428625" algn="l">
              <a:buFont typeface="Arial" panose="020B0604020202020204" pitchFamily="34" charset="0"/>
              <a:buChar char="•"/>
            </a:pPr>
            <a:r>
              <a:rPr lang="es-ES" sz="2000" dirty="0">
                <a:latin typeface="Verdana" panose="020B0604030504040204" pitchFamily="34" charset="0"/>
                <a:ea typeface="Verdana" panose="020B0604030504040204" pitchFamily="34" charset="0"/>
                <a:cs typeface="Verdana" panose="020B0604030504040204" pitchFamily="34" charset="0"/>
              </a:rPr>
              <a:t> Puedes vender las mazorcas hervidas con limón y chile piquín o bien, desgranadas como esquites. </a:t>
            </a:r>
            <a:endParaRPr lang="es-MX" sz="2000" dirty="0">
              <a:latin typeface="Verdana" panose="020B0604030504040204" pitchFamily="34" charset="0"/>
              <a:ea typeface="Verdana" panose="020B0604030504040204" pitchFamily="34" charset="0"/>
              <a:cs typeface="Verdana" panose="020B0604030504040204" pitchFamily="34" charset="0"/>
            </a:endParaRPr>
          </a:p>
        </p:txBody>
      </p:sp>
      <p:pic>
        <p:nvPicPr>
          <p:cNvPr id="1030" name="Picture 6" descr="Receta de Elotes con Limón y Chile">
            <a:extLst>
              <a:ext uri="{FF2B5EF4-FFF2-40B4-BE49-F238E27FC236}">
                <a16:creationId xmlns:a16="http://schemas.microsoft.com/office/drawing/2014/main" id="{920E7093-84D6-4362-88BF-DFBF80D14BB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115800" y="2750909"/>
            <a:ext cx="3154707" cy="2324757"/>
          </a:xfrm>
          <a:prstGeom prst="rect">
            <a:avLst/>
          </a:prstGeom>
          <a:noFill/>
          <a:extLst>
            <a:ext uri="{909E8E84-426E-40DD-AFC4-6F175D3DCCD1}">
              <a14:hiddenFill xmlns:a14="http://schemas.microsoft.com/office/drawing/2010/main">
                <a:solidFill>
                  <a:srgbClr val="FFFFFF"/>
                </a:solidFill>
              </a14:hiddenFill>
            </a:ext>
          </a:extLst>
        </p:spPr>
      </p:pic>
      <p:pic>
        <p:nvPicPr>
          <p:cNvPr id="2" name="Imagen 1"/>
          <p:cNvPicPr>
            <a:picLocks noChangeAspect="1"/>
          </p:cNvPicPr>
          <p:nvPr/>
        </p:nvPicPr>
        <p:blipFill>
          <a:blip r:embed="rId5"/>
          <a:stretch>
            <a:fillRect/>
          </a:stretch>
        </p:blipFill>
        <p:spPr>
          <a:xfrm>
            <a:off x="13411200" y="405045"/>
            <a:ext cx="4054191" cy="1469263"/>
          </a:xfrm>
          <a:prstGeom prst="rect">
            <a:avLst/>
          </a:prstGeom>
        </p:spPr>
      </p:pic>
    </p:spTree>
    <p:extLst>
      <p:ext uri="{BB962C8B-B14F-4D97-AF65-F5344CB8AC3E}">
        <p14:creationId xmlns:p14="http://schemas.microsoft.com/office/powerpoint/2010/main" val="38762904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ject 3"/>
          <p:cNvPicPr/>
          <p:nvPr/>
        </p:nvPicPr>
        <p:blipFill>
          <a:blip r:embed="rId3" cstate="print"/>
          <a:stretch>
            <a:fillRect/>
          </a:stretch>
        </p:blipFill>
        <p:spPr>
          <a:xfrm>
            <a:off x="14844" y="7122318"/>
            <a:ext cx="3164532" cy="3164532"/>
          </a:xfrm>
          <a:prstGeom prst="rect">
            <a:avLst/>
          </a:prstGeom>
        </p:spPr>
      </p:pic>
      <p:pic>
        <p:nvPicPr>
          <p:cNvPr id="6" name="Imagen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62400" y="647700"/>
            <a:ext cx="9829800" cy="9100429"/>
          </a:xfrm>
          <a:prstGeom prst="rect">
            <a:avLst/>
          </a:prstGeom>
        </p:spPr>
      </p:pic>
      <p:pic>
        <p:nvPicPr>
          <p:cNvPr id="20" name="object 4"/>
          <p:cNvPicPr/>
          <p:nvPr/>
        </p:nvPicPr>
        <p:blipFill>
          <a:blip r:embed="rId5" cstate="print"/>
          <a:stretch>
            <a:fillRect/>
          </a:stretch>
        </p:blipFill>
        <p:spPr>
          <a:xfrm>
            <a:off x="15316200" y="263080"/>
            <a:ext cx="2581274" cy="1419224"/>
          </a:xfrm>
          <a:prstGeom prst="rect">
            <a:avLst/>
          </a:prstGeom>
        </p:spPr>
      </p:pic>
      <p:pic>
        <p:nvPicPr>
          <p:cNvPr id="22" name="Imagen 21">
            <a:extLst>
              <a:ext uri="{FF2B5EF4-FFF2-40B4-BE49-F238E27FC236}">
                <a16:creationId xmlns:a16="http://schemas.microsoft.com/office/drawing/2014/main" id="{F956D289-ED99-6FD0-E46E-C5FE04CE3F45}"/>
              </a:ext>
            </a:extLst>
          </p:cNvPr>
          <p:cNvPicPr>
            <a:picLocks noChangeAspect="1"/>
          </p:cNvPicPr>
          <p:nvPr/>
        </p:nvPicPr>
        <p:blipFill>
          <a:blip r:embed="rId6"/>
          <a:stretch>
            <a:fillRect/>
          </a:stretch>
        </p:blipFill>
        <p:spPr>
          <a:xfrm>
            <a:off x="308946" y="647700"/>
            <a:ext cx="2870430" cy="1036332"/>
          </a:xfrm>
          <a:prstGeom prst="rect">
            <a:avLst/>
          </a:prstGeom>
        </p:spPr>
      </p:pic>
    </p:spTree>
    <p:extLst>
      <p:ext uri="{BB962C8B-B14F-4D97-AF65-F5344CB8AC3E}">
        <p14:creationId xmlns:p14="http://schemas.microsoft.com/office/powerpoint/2010/main" val="314871501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a16="http://schemas.microsoft.com/office/drawing/2014/main" id="{D2870274-621D-4650-E71F-FA545DB1F4B1}"/>
              </a:ext>
            </a:extLst>
          </p:cNvPr>
          <p:cNvSpPr>
            <a:spLocks noGrp="1"/>
          </p:cNvSpPr>
          <p:nvPr>
            <p:ph type="title"/>
          </p:nvPr>
        </p:nvSpPr>
        <p:spPr>
          <a:xfrm>
            <a:off x="1752600" y="571500"/>
            <a:ext cx="13206832" cy="1455677"/>
          </a:xfrm>
        </p:spPr>
        <p:txBody>
          <a:bodyPr>
            <a:noAutofit/>
          </a:bodyPr>
          <a:lstStyle/>
          <a:p>
            <a:r>
              <a:rPr lang="es-ES" sz="3600" dirty="0">
                <a:latin typeface="Verdana" panose="020B0604030504040204" pitchFamily="34" charset="0"/>
                <a:ea typeface="Verdana" panose="020B0604030504040204" pitchFamily="34" charset="0"/>
                <a:cs typeface="Verdana" panose="020B0604030504040204" pitchFamily="34" charset="0"/>
              </a:rPr>
              <a:t>Manual para las personas que preparan, distribuyen y venden alimentos en las escuelas</a:t>
            </a:r>
            <a:endParaRPr lang="es-MX" sz="3600" dirty="0">
              <a:latin typeface="Verdana" panose="020B0604030504040204" pitchFamily="34" charset="0"/>
              <a:ea typeface="Verdana" panose="020B0604030504040204" pitchFamily="34" charset="0"/>
              <a:cs typeface="Verdana" panose="020B0604030504040204" pitchFamily="34" charset="0"/>
            </a:endParaRPr>
          </a:p>
        </p:txBody>
      </p:sp>
      <p:pic>
        <p:nvPicPr>
          <p:cNvPr id="6" name="Imagen 5">
            <a:extLst>
              <a:ext uri="{FF2B5EF4-FFF2-40B4-BE49-F238E27FC236}">
                <a16:creationId xmlns:a16="http://schemas.microsoft.com/office/drawing/2014/main" id="{43A4EA38-CF12-4792-9629-3CFFAC3BBA32}"/>
              </a:ext>
            </a:extLst>
          </p:cNvPr>
          <p:cNvPicPr>
            <a:picLocks noChangeAspect="1"/>
          </p:cNvPicPr>
          <p:nvPr/>
        </p:nvPicPr>
        <p:blipFill rotWithShape="1">
          <a:blip r:embed="rId2"/>
          <a:srcRect l="21771" t="18511" r="42112" b="10162"/>
          <a:stretch/>
        </p:blipFill>
        <p:spPr>
          <a:xfrm>
            <a:off x="1768549" y="2033379"/>
            <a:ext cx="7986556" cy="7337394"/>
          </a:xfrm>
          <a:prstGeom prst="rect">
            <a:avLst/>
          </a:prstGeom>
        </p:spPr>
      </p:pic>
      <p:pic>
        <p:nvPicPr>
          <p:cNvPr id="8" name="Imagen 7">
            <a:extLst>
              <a:ext uri="{FF2B5EF4-FFF2-40B4-BE49-F238E27FC236}">
                <a16:creationId xmlns:a16="http://schemas.microsoft.com/office/drawing/2014/main" id="{065340F8-ABEE-4F58-8DDF-E8146BA15C80}"/>
              </a:ext>
            </a:extLst>
          </p:cNvPr>
          <p:cNvPicPr>
            <a:picLocks noChangeAspect="1"/>
          </p:cNvPicPr>
          <p:nvPr/>
        </p:nvPicPr>
        <p:blipFill rotWithShape="1">
          <a:blip r:embed="rId3"/>
          <a:srcRect l="23447" t="27185" r="43858" b="22459"/>
          <a:stretch/>
        </p:blipFill>
        <p:spPr>
          <a:xfrm>
            <a:off x="10523241" y="2494256"/>
            <a:ext cx="7549978" cy="7337394"/>
          </a:xfrm>
          <a:prstGeom prst="rect">
            <a:avLst/>
          </a:prstGeom>
        </p:spPr>
      </p:pic>
      <p:pic>
        <p:nvPicPr>
          <p:cNvPr id="2" name="Imagen 1"/>
          <p:cNvPicPr>
            <a:picLocks noChangeAspect="1"/>
          </p:cNvPicPr>
          <p:nvPr/>
        </p:nvPicPr>
        <p:blipFill>
          <a:blip r:embed="rId4"/>
          <a:stretch>
            <a:fillRect/>
          </a:stretch>
        </p:blipFill>
        <p:spPr>
          <a:xfrm>
            <a:off x="14020800" y="318900"/>
            <a:ext cx="4054191" cy="1469263"/>
          </a:xfrm>
          <a:prstGeom prst="rect">
            <a:avLst/>
          </a:prstGeom>
        </p:spPr>
      </p:pic>
    </p:spTree>
    <p:extLst>
      <p:ext uri="{BB962C8B-B14F-4D97-AF65-F5344CB8AC3E}">
        <p14:creationId xmlns:p14="http://schemas.microsoft.com/office/powerpoint/2010/main" val="279383842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a16="http://schemas.microsoft.com/office/drawing/2014/main" id="{D2870274-621D-4650-E71F-FA545DB1F4B1}"/>
              </a:ext>
            </a:extLst>
          </p:cNvPr>
          <p:cNvSpPr>
            <a:spLocks noGrp="1"/>
          </p:cNvSpPr>
          <p:nvPr>
            <p:ph type="title"/>
          </p:nvPr>
        </p:nvSpPr>
        <p:spPr>
          <a:xfrm>
            <a:off x="2722589" y="519809"/>
            <a:ext cx="3759543" cy="1033977"/>
          </a:xfrm>
        </p:spPr>
        <p:txBody>
          <a:bodyPr>
            <a:normAutofit/>
          </a:bodyPr>
          <a:lstStyle/>
          <a:p>
            <a:r>
              <a:rPr lang="es-MX" dirty="0">
                <a:latin typeface="Verdana" panose="020B0604030504040204" pitchFamily="34" charset="0"/>
                <a:ea typeface="Verdana" panose="020B0604030504040204" pitchFamily="34" charset="0"/>
                <a:cs typeface="Verdana" panose="020B0604030504040204" pitchFamily="34" charset="0"/>
              </a:rPr>
              <a:t>Ejemplos</a:t>
            </a:r>
          </a:p>
        </p:txBody>
      </p:sp>
      <p:sp>
        <p:nvSpPr>
          <p:cNvPr id="19" name="CuadroTexto 18">
            <a:extLst>
              <a:ext uri="{FF2B5EF4-FFF2-40B4-BE49-F238E27FC236}">
                <a16:creationId xmlns:a16="http://schemas.microsoft.com/office/drawing/2014/main" id="{CE04E0B2-F949-4398-A408-2D4571ADEC5A}"/>
              </a:ext>
            </a:extLst>
          </p:cNvPr>
          <p:cNvSpPr txBox="1"/>
          <p:nvPr/>
        </p:nvSpPr>
        <p:spPr>
          <a:xfrm>
            <a:off x="10130163" y="9616219"/>
            <a:ext cx="9148437" cy="369332"/>
          </a:xfrm>
          <a:prstGeom prst="rect">
            <a:avLst/>
          </a:prstGeom>
          <a:noFill/>
        </p:spPr>
        <p:txBody>
          <a:bodyPr wrap="square">
            <a:spAutoFit/>
          </a:bodyPr>
          <a:lstStyle/>
          <a:p>
            <a:r>
              <a:rPr lang="es-ES" sz="1500" dirty="0"/>
              <a:t>Manual para personas que preparan, distribuyen y venden alimentos en las escuelas</a:t>
            </a:r>
            <a:r>
              <a:rPr lang="es-ES" dirty="0"/>
              <a:t>.</a:t>
            </a:r>
            <a:endParaRPr lang="es-MX" dirty="0"/>
          </a:p>
        </p:txBody>
      </p:sp>
      <p:pic>
        <p:nvPicPr>
          <p:cNvPr id="2" name="Imagen 1"/>
          <p:cNvPicPr>
            <a:picLocks noChangeAspect="1"/>
          </p:cNvPicPr>
          <p:nvPr/>
        </p:nvPicPr>
        <p:blipFill>
          <a:blip r:embed="rId2"/>
          <a:stretch>
            <a:fillRect/>
          </a:stretch>
        </p:blipFill>
        <p:spPr>
          <a:xfrm>
            <a:off x="13779970" y="302165"/>
            <a:ext cx="4048095" cy="1469263"/>
          </a:xfrm>
          <a:prstGeom prst="rect">
            <a:avLst/>
          </a:prstGeom>
        </p:spPr>
      </p:pic>
      <p:sp>
        <p:nvSpPr>
          <p:cNvPr id="13" name="CuadroTexto 12">
            <a:extLst>
              <a:ext uri="{FF2B5EF4-FFF2-40B4-BE49-F238E27FC236}">
                <a16:creationId xmlns:a16="http://schemas.microsoft.com/office/drawing/2014/main" id="{9913975A-4B98-4D9F-8269-532C70099D04}"/>
              </a:ext>
            </a:extLst>
          </p:cNvPr>
          <p:cNvSpPr txBox="1"/>
          <p:nvPr/>
        </p:nvSpPr>
        <p:spPr>
          <a:xfrm>
            <a:off x="7848600" y="2681287"/>
            <a:ext cx="4048218" cy="5016758"/>
          </a:xfrm>
          <a:prstGeom prst="rect">
            <a:avLst/>
          </a:prstGeom>
          <a:noFill/>
        </p:spPr>
        <p:txBody>
          <a:bodyPr wrap="square" rtlCol="0">
            <a:spAutoFit/>
          </a:bodyPr>
          <a:lstStyle/>
          <a:p>
            <a:pPr marL="457200" indent="-457200" algn="l">
              <a:buFont typeface="+mj-lt"/>
              <a:buAutoNum type="arabicPeriod"/>
            </a:pPr>
            <a:r>
              <a:rPr lang="es-ES" sz="2000" dirty="0">
                <a:latin typeface="Verdana" panose="020B0604030504040204" pitchFamily="34" charset="0"/>
                <a:ea typeface="Verdana" panose="020B0604030504040204" pitchFamily="34" charset="0"/>
                <a:cs typeface="Verdana" panose="020B0604030504040204" pitchFamily="34" charset="0"/>
              </a:rPr>
              <a:t>Limpiar y lavar los frijoles. Remojarlos en agua por una noche</a:t>
            </a:r>
          </a:p>
          <a:p>
            <a:pPr marL="457200" indent="-457200" algn="l">
              <a:buFont typeface="+mj-lt"/>
              <a:buAutoNum type="arabicPeriod"/>
            </a:pPr>
            <a:r>
              <a:rPr lang="es-ES" sz="2000" dirty="0">
                <a:latin typeface="Verdana" panose="020B0604030504040204" pitchFamily="34" charset="0"/>
                <a:ea typeface="Verdana" panose="020B0604030504040204" pitchFamily="34" charset="0"/>
                <a:cs typeface="Verdana" panose="020B0604030504040204" pitchFamily="34" charset="0"/>
              </a:rPr>
              <a:t>Enjuagar al día siguiente y hervirlos en agua con ajo, cebolla y sal hasta que estén cocidos</a:t>
            </a:r>
          </a:p>
          <a:p>
            <a:pPr marL="457200" indent="-457200" algn="l">
              <a:buFont typeface="+mj-lt"/>
              <a:buAutoNum type="arabicPeriod"/>
            </a:pPr>
            <a:r>
              <a:rPr lang="es-ES" sz="2000" dirty="0">
                <a:latin typeface="Verdana" panose="020B0604030504040204" pitchFamily="34" charset="0"/>
                <a:ea typeface="Verdana" panose="020B0604030504040204" pitchFamily="34" charset="0"/>
                <a:cs typeface="Verdana" panose="020B0604030504040204" pitchFamily="34" charset="0"/>
              </a:rPr>
              <a:t>Machacarlos en un sartén hasta lograr una consistencia caldosa</a:t>
            </a:r>
          </a:p>
          <a:p>
            <a:pPr marL="457200" indent="-457200" algn="l">
              <a:buFont typeface="+mj-lt"/>
              <a:buAutoNum type="arabicPeriod"/>
            </a:pPr>
            <a:r>
              <a:rPr lang="es-ES" sz="2000" dirty="0">
                <a:latin typeface="Verdana" panose="020B0604030504040204" pitchFamily="34" charset="0"/>
                <a:ea typeface="Verdana" panose="020B0604030504040204" pitchFamily="34" charset="0"/>
                <a:cs typeface="Verdana" panose="020B0604030504040204" pitchFamily="34" charset="0"/>
              </a:rPr>
              <a:t>Doblar las tortillas por la mitad y colocarlas en un plato para bañarlas con los frijoles</a:t>
            </a:r>
          </a:p>
          <a:p>
            <a:pPr marL="457200" indent="-457200" algn="l">
              <a:buFont typeface="+mj-lt"/>
              <a:buAutoNum type="arabicPeriod"/>
            </a:pPr>
            <a:r>
              <a:rPr lang="es-ES" sz="2000" dirty="0">
                <a:latin typeface="Verdana" panose="020B0604030504040204" pitchFamily="34" charset="0"/>
                <a:ea typeface="Verdana" panose="020B0604030504040204" pitchFamily="34" charset="0"/>
                <a:cs typeface="Verdana" panose="020B0604030504040204" pitchFamily="34" charset="0"/>
              </a:rPr>
              <a:t>Agregar queso fresco </a:t>
            </a:r>
          </a:p>
          <a:p>
            <a:pPr marL="457200" indent="-457200" algn="l">
              <a:buFont typeface="+mj-lt"/>
              <a:buAutoNum type="arabicPeriod"/>
            </a:pPr>
            <a:endParaRPr lang="es-ES" sz="2000" dirty="0">
              <a:latin typeface="Verdana" panose="020B0604030504040204" pitchFamily="34" charset="0"/>
              <a:ea typeface="Verdana" panose="020B0604030504040204" pitchFamily="34" charset="0"/>
              <a:cs typeface="Verdana" panose="020B0604030504040204" pitchFamily="34" charset="0"/>
            </a:endParaRPr>
          </a:p>
        </p:txBody>
      </p:sp>
      <p:sp>
        <p:nvSpPr>
          <p:cNvPr id="7" name="Flecha: a la derecha 6">
            <a:extLst>
              <a:ext uri="{FF2B5EF4-FFF2-40B4-BE49-F238E27FC236}">
                <a16:creationId xmlns:a16="http://schemas.microsoft.com/office/drawing/2014/main" id="{B8E0D8E0-5F62-4A39-B79B-16B28B77DCD5}"/>
              </a:ext>
            </a:extLst>
          </p:cNvPr>
          <p:cNvSpPr/>
          <p:nvPr/>
        </p:nvSpPr>
        <p:spPr>
          <a:xfrm>
            <a:off x="5029200" y="4401391"/>
            <a:ext cx="2590800" cy="152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7" name="CuadroTexto 16">
            <a:extLst>
              <a:ext uri="{FF2B5EF4-FFF2-40B4-BE49-F238E27FC236}">
                <a16:creationId xmlns:a16="http://schemas.microsoft.com/office/drawing/2014/main" id="{1FA9D5E0-DEC9-4FA7-BB1A-034C0975BBDB}"/>
              </a:ext>
            </a:extLst>
          </p:cNvPr>
          <p:cNvSpPr txBox="1"/>
          <p:nvPr/>
        </p:nvSpPr>
        <p:spPr>
          <a:xfrm>
            <a:off x="1066800" y="3238500"/>
            <a:ext cx="4048218" cy="2554545"/>
          </a:xfrm>
          <a:prstGeom prst="rect">
            <a:avLst/>
          </a:prstGeom>
          <a:noFill/>
        </p:spPr>
        <p:txBody>
          <a:bodyPr wrap="square" rtlCol="0">
            <a:spAutoFit/>
          </a:bodyPr>
          <a:lstStyle/>
          <a:p>
            <a:pPr algn="l"/>
            <a:r>
              <a:rPr lang="es-ES" sz="2000" b="1" dirty="0">
                <a:latin typeface="Verdana" panose="020B0604030504040204" pitchFamily="34" charset="0"/>
                <a:ea typeface="Verdana" panose="020B0604030504040204" pitchFamily="34" charset="0"/>
                <a:cs typeface="Verdana" panose="020B0604030504040204" pitchFamily="34" charset="0"/>
              </a:rPr>
              <a:t>Enfrijoladas</a:t>
            </a:r>
          </a:p>
          <a:p>
            <a:pPr algn="l"/>
            <a:r>
              <a:rPr lang="es-ES" sz="2000" dirty="0">
                <a:latin typeface="Verdana" panose="020B0604030504040204" pitchFamily="34" charset="0"/>
                <a:ea typeface="Verdana" panose="020B0604030504040204" pitchFamily="34" charset="0"/>
                <a:cs typeface="Verdana" panose="020B0604030504040204" pitchFamily="34" charset="0"/>
              </a:rPr>
              <a:t>Ingredientes:</a:t>
            </a:r>
          </a:p>
          <a:p>
            <a:pPr algn="l"/>
            <a:r>
              <a:rPr lang="es-ES" sz="2000" dirty="0">
                <a:latin typeface="Verdana" panose="020B0604030504040204" pitchFamily="34" charset="0"/>
                <a:ea typeface="Verdana" panose="020B0604030504040204" pitchFamily="34" charset="0"/>
                <a:cs typeface="Verdana" panose="020B0604030504040204" pitchFamily="34" charset="0"/>
              </a:rPr>
              <a:t>Frijol     ¼ taza</a:t>
            </a:r>
          </a:p>
          <a:p>
            <a:pPr algn="l"/>
            <a:r>
              <a:rPr lang="es-ES" sz="2000" dirty="0">
                <a:latin typeface="Verdana" panose="020B0604030504040204" pitchFamily="34" charset="0"/>
                <a:ea typeface="Verdana" panose="020B0604030504040204" pitchFamily="34" charset="0"/>
                <a:cs typeface="Verdana" panose="020B0604030504040204" pitchFamily="34" charset="0"/>
              </a:rPr>
              <a:t>Tortillas de miz    2 piezas</a:t>
            </a:r>
          </a:p>
          <a:p>
            <a:pPr algn="l"/>
            <a:r>
              <a:rPr lang="es-ES" sz="2000" dirty="0">
                <a:latin typeface="Verdana" panose="020B0604030504040204" pitchFamily="34" charset="0"/>
                <a:ea typeface="Verdana" panose="020B0604030504040204" pitchFamily="34" charset="0"/>
                <a:cs typeface="Verdana" panose="020B0604030504040204" pitchFamily="34" charset="0"/>
              </a:rPr>
              <a:t>Queso fresco    ¼ taza</a:t>
            </a:r>
          </a:p>
          <a:p>
            <a:pPr algn="l"/>
            <a:r>
              <a:rPr lang="es-ES" sz="2000" dirty="0">
                <a:latin typeface="Verdana" panose="020B0604030504040204" pitchFamily="34" charset="0"/>
                <a:ea typeface="Verdana" panose="020B0604030504040204" pitchFamily="34" charset="0"/>
                <a:cs typeface="Verdana" panose="020B0604030504040204" pitchFamily="34" charset="0"/>
              </a:rPr>
              <a:t>Sal                1 pizca</a:t>
            </a:r>
          </a:p>
          <a:p>
            <a:pPr algn="l"/>
            <a:r>
              <a:rPr lang="es-ES" sz="2000" dirty="0">
                <a:latin typeface="Verdana" panose="020B0604030504040204" pitchFamily="34" charset="0"/>
                <a:ea typeface="Verdana" panose="020B0604030504040204" pitchFamily="34" charset="0"/>
                <a:cs typeface="Verdana" panose="020B0604030504040204" pitchFamily="34" charset="0"/>
              </a:rPr>
              <a:t>Cebolla          al gusto</a:t>
            </a:r>
          </a:p>
          <a:p>
            <a:pPr algn="l"/>
            <a:r>
              <a:rPr lang="es-ES" sz="2000" dirty="0">
                <a:latin typeface="Verdana" panose="020B0604030504040204" pitchFamily="34" charset="0"/>
                <a:ea typeface="Verdana" panose="020B0604030504040204" pitchFamily="34" charset="0"/>
                <a:cs typeface="Verdana" panose="020B0604030504040204" pitchFamily="34" charset="0"/>
              </a:rPr>
              <a:t>Ajo                al gusto</a:t>
            </a:r>
          </a:p>
        </p:txBody>
      </p:sp>
      <p:pic>
        <p:nvPicPr>
          <p:cNvPr id="1026" name="Picture 2" descr="receta de enfrijoladas mexicanas faciles | CocinaDelirante">
            <a:extLst>
              <a:ext uri="{FF2B5EF4-FFF2-40B4-BE49-F238E27FC236}">
                <a16:creationId xmlns:a16="http://schemas.microsoft.com/office/drawing/2014/main" id="{E21BD5A4-EA33-4AFB-B776-D6FDC186C97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420600" y="3398966"/>
            <a:ext cx="4800600" cy="3581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938131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a16="http://schemas.microsoft.com/office/drawing/2014/main" id="{D2870274-621D-4650-E71F-FA545DB1F4B1}"/>
              </a:ext>
            </a:extLst>
          </p:cNvPr>
          <p:cNvSpPr>
            <a:spLocks noGrp="1"/>
          </p:cNvSpPr>
          <p:nvPr>
            <p:ph type="title"/>
          </p:nvPr>
        </p:nvSpPr>
        <p:spPr>
          <a:xfrm>
            <a:off x="2722589" y="519809"/>
            <a:ext cx="3759543" cy="1033977"/>
          </a:xfrm>
        </p:spPr>
        <p:txBody>
          <a:bodyPr>
            <a:normAutofit/>
          </a:bodyPr>
          <a:lstStyle/>
          <a:p>
            <a:r>
              <a:rPr lang="es-MX" dirty="0">
                <a:latin typeface="Verdana" panose="020B0604030504040204" pitchFamily="34" charset="0"/>
                <a:ea typeface="Verdana" panose="020B0604030504040204" pitchFamily="34" charset="0"/>
                <a:cs typeface="Verdana" panose="020B0604030504040204" pitchFamily="34" charset="0"/>
              </a:rPr>
              <a:t>Ejemplos</a:t>
            </a:r>
          </a:p>
        </p:txBody>
      </p:sp>
      <p:sp>
        <p:nvSpPr>
          <p:cNvPr id="19" name="CuadroTexto 18">
            <a:extLst>
              <a:ext uri="{FF2B5EF4-FFF2-40B4-BE49-F238E27FC236}">
                <a16:creationId xmlns:a16="http://schemas.microsoft.com/office/drawing/2014/main" id="{CE04E0B2-F949-4398-A408-2D4571ADEC5A}"/>
              </a:ext>
            </a:extLst>
          </p:cNvPr>
          <p:cNvSpPr txBox="1"/>
          <p:nvPr/>
        </p:nvSpPr>
        <p:spPr>
          <a:xfrm>
            <a:off x="10282563" y="9650968"/>
            <a:ext cx="9148437" cy="369332"/>
          </a:xfrm>
          <a:prstGeom prst="rect">
            <a:avLst/>
          </a:prstGeom>
          <a:noFill/>
        </p:spPr>
        <p:txBody>
          <a:bodyPr wrap="square">
            <a:spAutoFit/>
          </a:bodyPr>
          <a:lstStyle/>
          <a:p>
            <a:r>
              <a:rPr lang="es-ES" sz="1500" dirty="0"/>
              <a:t>Manual para personas que preparan, distribuyen y venden alimentos en las escuelas</a:t>
            </a:r>
            <a:r>
              <a:rPr lang="es-ES" dirty="0"/>
              <a:t>.</a:t>
            </a:r>
            <a:endParaRPr lang="es-MX" dirty="0"/>
          </a:p>
        </p:txBody>
      </p:sp>
      <p:pic>
        <p:nvPicPr>
          <p:cNvPr id="2" name="Imagen 1"/>
          <p:cNvPicPr>
            <a:picLocks noChangeAspect="1"/>
          </p:cNvPicPr>
          <p:nvPr/>
        </p:nvPicPr>
        <p:blipFill>
          <a:blip r:embed="rId2"/>
          <a:stretch>
            <a:fillRect/>
          </a:stretch>
        </p:blipFill>
        <p:spPr>
          <a:xfrm>
            <a:off x="13779970" y="302165"/>
            <a:ext cx="4048095" cy="1469263"/>
          </a:xfrm>
          <a:prstGeom prst="rect">
            <a:avLst/>
          </a:prstGeom>
        </p:spPr>
      </p:pic>
      <p:sp>
        <p:nvSpPr>
          <p:cNvPr id="13" name="CuadroTexto 12">
            <a:extLst>
              <a:ext uri="{FF2B5EF4-FFF2-40B4-BE49-F238E27FC236}">
                <a16:creationId xmlns:a16="http://schemas.microsoft.com/office/drawing/2014/main" id="{9913975A-4B98-4D9F-8269-532C70099D04}"/>
              </a:ext>
            </a:extLst>
          </p:cNvPr>
          <p:cNvSpPr txBox="1"/>
          <p:nvPr/>
        </p:nvSpPr>
        <p:spPr>
          <a:xfrm>
            <a:off x="7848600" y="2681287"/>
            <a:ext cx="4048218" cy="4708981"/>
          </a:xfrm>
          <a:prstGeom prst="rect">
            <a:avLst/>
          </a:prstGeom>
          <a:noFill/>
        </p:spPr>
        <p:txBody>
          <a:bodyPr wrap="square" rtlCol="0">
            <a:spAutoFit/>
          </a:bodyPr>
          <a:lstStyle/>
          <a:p>
            <a:pPr marL="457200" indent="-457200" algn="l">
              <a:buFont typeface="+mj-lt"/>
              <a:buAutoNum type="arabicPeriod"/>
            </a:pPr>
            <a:r>
              <a:rPr lang="es-ES" sz="2000" dirty="0">
                <a:latin typeface="Verdana" panose="020B0604030504040204" pitchFamily="34" charset="0"/>
                <a:ea typeface="Verdana" panose="020B0604030504040204" pitchFamily="34" charset="0"/>
                <a:cs typeface="Verdana" panose="020B0604030504040204" pitchFamily="34" charset="0"/>
              </a:rPr>
              <a:t>Cocer los frijoles y nopales por separado en una olla con suficiente agua, cebolla y sal</a:t>
            </a:r>
          </a:p>
          <a:p>
            <a:pPr marL="457200" indent="-457200" algn="l">
              <a:buFont typeface="+mj-lt"/>
              <a:buAutoNum type="arabicPeriod"/>
            </a:pPr>
            <a:r>
              <a:rPr lang="es-ES" sz="2000" dirty="0">
                <a:latin typeface="Verdana" panose="020B0604030504040204" pitchFamily="34" charset="0"/>
                <a:ea typeface="Verdana" panose="020B0604030504040204" pitchFamily="34" charset="0"/>
                <a:cs typeface="Verdana" panose="020B0604030504040204" pitchFamily="34" charset="0"/>
              </a:rPr>
              <a:t>Lavar y desinfectar la lechuga, el cilantro y el tomate, picar finamente</a:t>
            </a:r>
          </a:p>
          <a:p>
            <a:pPr marL="457200" indent="-457200" algn="l">
              <a:buFont typeface="+mj-lt"/>
              <a:buAutoNum type="arabicPeriod"/>
            </a:pPr>
            <a:r>
              <a:rPr lang="es-ES" sz="2000" dirty="0">
                <a:latin typeface="Verdana" panose="020B0604030504040204" pitchFamily="34" charset="0"/>
                <a:ea typeface="Verdana" panose="020B0604030504040204" pitchFamily="34" charset="0"/>
                <a:cs typeface="Verdana" panose="020B0604030504040204" pitchFamily="34" charset="0"/>
              </a:rPr>
              <a:t>Calentar el aceite en un sartén, agregar la cebolla, el cilantro y el tomate </a:t>
            </a:r>
          </a:p>
          <a:p>
            <a:pPr marL="457200" indent="-457200" algn="l">
              <a:buFont typeface="+mj-lt"/>
              <a:buAutoNum type="arabicPeriod"/>
            </a:pPr>
            <a:r>
              <a:rPr lang="es-ES" sz="2000" dirty="0">
                <a:latin typeface="Verdana" panose="020B0604030504040204" pitchFamily="34" charset="0"/>
                <a:ea typeface="Verdana" panose="020B0604030504040204" pitchFamily="34" charset="0"/>
                <a:cs typeface="Verdana" panose="020B0604030504040204" pitchFamily="34" charset="0"/>
              </a:rPr>
              <a:t>Agregar los frijoles y nopales, mezclar</a:t>
            </a:r>
          </a:p>
          <a:p>
            <a:pPr marL="457200" indent="-457200" algn="l">
              <a:buFont typeface="+mj-lt"/>
              <a:buAutoNum type="arabicPeriod"/>
            </a:pPr>
            <a:r>
              <a:rPr lang="es-ES" sz="2000" dirty="0">
                <a:latin typeface="Verdana" panose="020B0604030504040204" pitchFamily="34" charset="0"/>
                <a:ea typeface="Verdana" panose="020B0604030504040204" pitchFamily="34" charset="0"/>
                <a:cs typeface="Verdana" panose="020B0604030504040204" pitchFamily="34" charset="0"/>
              </a:rPr>
              <a:t>Servir en una tostada, agregar lechuga y queso rallado</a:t>
            </a:r>
          </a:p>
        </p:txBody>
      </p:sp>
      <p:sp>
        <p:nvSpPr>
          <p:cNvPr id="7" name="Flecha: a la derecha 6">
            <a:extLst>
              <a:ext uri="{FF2B5EF4-FFF2-40B4-BE49-F238E27FC236}">
                <a16:creationId xmlns:a16="http://schemas.microsoft.com/office/drawing/2014/main" id="{B8E0D8E0-5F62-4A39-B79B-16B28B77DCD5}"/>
              </a:ext>
            </a:extLst>
          </p:cNvPr>
          <p:cNvSpPr/>
          <p:nvPr/>
        </p:nvSpPr>
        <p:spPr>
          <a:xfrm>
            <a:off x="5105400" y="4610100"/>
            <a:ext cx="2590800" cy="152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7" name="CuadroTexto 16">
            <a:extLst>
              <a:ext uri="{FF2B5EF4-FFF2-40B4-BE49-F238E27FC236}">
                <a16:creationId xmlns:a16="http://schemas.microsoft.com/office/drawing/2014/main" id="{1FA9D5E0-DEC9-4FA7-BB1A-034C0975BBDB}"/>
              </a:ext>
            </a:extLst>
          </p:cNvPr>
          <p:cNvSpPr txBox="1"/>
          <p:nvPr/>
        </p:nvSpPr>
        <p:spPr>
          <a:xfrm>
            <a:off x="1066800" y="3238500"/>
            <a:ext cx="4267200" cy="4093428"/>
          </a:xfrm>
          <a:prstGeom prst="rect">
            <a:avLst/>
          </a:prstGeom>
          <a:noFill/>
        </p:spPr>
        <p:txBody>
          <a:bodyPr wrap="square" rtlCol="0">
            <a:spAutoFit/>
          </a:bodyPr>
          <a:lstStyle/>
          <a:p>
            <a:pPr algn="l"/>
            <a:r>
              <a:rPr lang="es-ES" sz="2000" b="1" dirty="0">
                <a:latin typeface="Verdana" panose="020B0604030504040204" pitchFamily="34" charset="0"/>
                <a:ea typeface="Verdana" panose="020B0604030504040204" pitchFamily="34" charset="0"/>
                <a:cs typeface="Verdana" panose="020B0604030504040204" pitchFamily="34" charset="0"/>
              </a:rPr>
              <a:t>Tostadas de nopales</a:t>
            </a:r>
          </a:p>
          <a:p>
            <a:pPr algn="l"/>
            <a:r>
              <a:rPr lang="es-ES" sz="2000" dirty="0">
                <a:latin typeface="Verdana" panose="020B0604030504040204" pitchFamily="34" charset="0"/>
                <a:ea typeface="Verdana" panose="020B0604030504040204" pitchFamily="34" charset="0"/>
                <a:cs typeface="Verdana" panose="020B0604030504040204" pitchFamily="34" charset="0"/>
              </a:rPr>
              <a:t>Ingredientes:</a:t>
            </a:r>
          </a:p>
          <a:p>
            <a:pPr algn="l"/>
            <a:r>
              <a:rPr lang="es-ES" sz="2000" dirty="0">
                <a:latin typeface="Verdana" panose="020B0604030504040204" pitchFamily="34" charset="0"/>
                <a:ea typeface="Verdana" panose="020B0604030504040204" pitchFamily="34" charset="0"/>
                <a:cs typeface="Verdana" panose="020B0604030504040204" pitchFamily="34" charset="0"/>
              </a:rPr>
              <a:t>Nopal                   2 piezas</a:t>
            </a:r>
          </a:p>
          <a:p>
            <a:pPr algn="l"/>
            <a:r>
              <a:rPr lang="es-ES" sz="2000" dirty="0">
                <a:latin typeface="Verdana" panose="020B0604030504040204" pitchFamily="34" charset="0"/>
                <a:ea typeface="Verdana" panose="020B0604030504040204" pitchFamily="34" charset="0"/>
                <a:cs typeface="Verdana" panose="020B0604030504040204" pitchFamily="34" charset="0"/>
              </a:rPr>
              <a:t>Frijol                    ¼ taza</a:t>
            </a:r>
          </a:p>
          <a:p>
            <a:pPr algn="l"/>
            <a:r>
              <a:rPr lang="es-ES" sz="2000" dirty="0">
                <a:latin typeface="Verdana" panose="020B0604030504040204" pitchFamily="34" charset="0"/>
                <a:ea typeface="Verdana" panose="020B0604030504040204" pitchFamily="34" charset="0"/>
                <a:cs typeface="Verdana" panose="020B0604030504040204" pitchFamily="34" charset="0"/>
              </a:rPr>
              <a:t>Lechuga               1 taza</a:t>
            </a:r>
          </a:p>
          <a:p>
            <a:pPr algn="l"/>
            <a:r>
              <a:rPr lang="es-ES" sz="2000" dirty="0">
                <a:latin typeface="Verdana" panose="020B0604030504040204" pitchFamily="34" charset="0"/>
                <a:ea typeface="Verdana" panose="020B0604030504040204" pitchFamily="34" charset="0"/>
                <a:cs typeface="Verdana" panose="020B0604030504040204" pitchFamily="34" charset="0"/>
              </a:rPr>
              <a:t>Tomate                ½ pieza</a:t>
            </a:r>
          </a:p>
          <a:p>
            <a:pPr algn="l"/>
            <a:r>
              <a:rPr lang="es-ES" sz="2000" dirty="0">
                <a:latin typeface="Verdana" panose="020B0604030504040204" pitchFamily="34" charset="0"/>
                <a:ea typeface="Verdana" panose="020B0604030504040204" pitchFamily="34" charset="0"/>
                <a:cs typeface="Verdana" panose="020B0604030504040204" pitchFamily="34" charset="0"/>
              </a:rPr>
              <a:t>Cebolla                al gusto</a:t>
            </a:r>
          </a:p>
          <a:p>
            <a:pPr algn="l"/>
            <a:r>
              <a:rPr lang="es-ES" sz="2000" dirty="0">
                <a:latin typeface="Verdana" panose="020B0604030504040204" pitchFamily="34" charset="0"/>
                <a:ea typeface="Verdana" panose="020B0604030504040204" pitchFamily="34" charset="0"/>
                <a:cs typeface="Verdana" panose="020B0604030504040204" pitchFamily="34" charset="0"/>
              </a:rPr>
              <a:t>Cilantro               al gusto</a:t>
            </a:r>
          </a:p>
          <a:p>
            <a:pPr algn="l"/>
            <a:r>
              <a:rPr lang="es-ES" sz="2000" dirty="0">
                <a:latin typeface="Verdana" panose="020B0604030504040204" pitchFamily="34" charset="0"/>
                <a:ea typeface="Verdana" panose="020B0604030504040204" pitchFamily="34" charset="0"/>
                <a:cs typeface="Verdana" panose="020B0604030504040204" pitchFamily="34" charset="0"/>
              </a:rPr>
              <a:t>Sal                      1 pizca</a:t>
            </a:r>
          </a:p>
          <a:p>
            <a:pPr algn="l"/>
            <a:r>
              <a:rPr lang="es-ES" sz="2000" dirty="0">
                <a:latin typeface="Verdana" panose="020B0604030504040204" pitchFamily="34" charset="0"/>
                <a:ea typeface="Verdana" panose="020B0604030504040204" pitchFamily="34" charset="0"/>
                <a:cs typeface="Verdana" panose="020B0604030504040204" pitchFamily="34" charset="0"/>
              </a:rPr>
              <a:t>Tostada               2 piezas</a:t>
            </a:r>
          </a:p>
          <a:p>
            <a:pPr algn="l"/>
            <a:r>
              <a:rPr lang="es-ES" sz="2000" dirty="0">
                <a:latin typeface="Verdana" panose="020B0604030504040204" pitchFamily="34" charset="0"/>
                <a:ea typeface="Verdana" panose="020B0604030504040204" pitchFamily="34" charset="0"/>
                <a:cs typeface="Verdana" panose="020B0604030504040204" pitchFamily="34" charset="0"/>
              </a:rPr>
              <a:t>de maíz horneada</a:t>
            </a:r>
          </a:p>
          <a:p>
            <a:pPr algn="l"/>
            <a:r>
              <a:rPr lang="es-ES" sz="2000" dirty="0">
                <a:latin typeface="Verdana" panose="020B0604030504040204" pitchFamily="34" charset="0"/>
                <a:ea typeface="Verdana" panose="020B0604030504040204" pitchFamily="34" charset="0"/>
                <a:cs typeface="Verdana" panose="020B0604030504040204" pitchFamily="34" charset="0"/>
              </a:rPr>
              <a:t>Queso fresco         ¼ taza</a:t>
            </a:r>
          </a:p>
          <a:p>
            <a:pPr algn="l"/>
            <a:r>
              <a:rPr lang="es-ES" sz="2000" dirty="0">
                <a:latin typeface="Verdana" panose="020B0604030504040204" pitchFamily="34" charset="0"/>
                <a:ea typeface="Verdana" panose="020B0604030504040204" pitchFamily="34" charset="0"/>
                <a:cs typeface="Verdana" panose="020B0604030504040204" pitchFamily="34" charset="0"/>
              </a:rPr>
              <a:t>Aceite                1 </a:t>
            </a:r>
            <a:r>
              <a:rPr lang="es-ES" sz="2000" dirty="0" err="1">
                <a:latin typeface="Verdana" panose="020B0604030504040204" pitchFamily="34" charset="0"/>
                <a:ea typeface="Verdana" panose="020B0604030504040204" pitchFamily="34" charset="0"/>
                <a:cs typeface="Verdana" panose="020B0604030504040204" pitchFamily="34" charset="0"/>
              </a:rPr>
              <a:t>cdta</a:t>
            </a:r>
            <a:r>
              <a:rPr lang="es-ES" sz="2000" dirty="0">
                <a:latin typeface="Verdana" panose="020B0604030504040204" pitchFamily="34" charset="0"/>
                <a:ea typeface="Verdana" panose="020B0604030504040204" pitchFamily="34" charset="0"/>
                <a:cs typeface="Verdana" panose="020B0604030504040204" pitchFamily="34" charset="0"/>
              </a:rPr>
              <a:t> sopera</a:t>
            </a:r>
          </a:p>
        </p:txBody>
      </p:sp>
      <p:pic>
        <p:nvPicPr>
          <p:cNvPr id="2050" name="Picture 2" descr="Imagen de consulta de la búsqueda visual">
            <a:extLst>
              <a:ext uri="{FF2B5EF4-FFF2-40B4-BE49-F238E27FC236}">
                <a16:creationId xmlns:a16="http://schemas.microsoft.com/office/drawing/2014/main" id="{41EDB533-EC89-407A-A6B4-A115D4547F9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73000" y="3027789"/>
            <a:ext cx="4514850" cy="4514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931272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2656;g278fc2af659_0_41">
            <a:extLst>
              <a:ext uri="{FF2B5EF4-FFF2-40B4-BE49-F238E27FC236}">
                <a16:creationId xmlns:a16="http://schemas.microsoft.com/office/drawing/2014/main" id="{829EA9FA-05D7-4A90-ACBD-01ACB8D740AE}"/>
              </a:ext>
            </a:extLst>
          </p:cNvPr>
          <p:cNvPicPr preferRelativeResize="0"/>
          <p:nvPr/>
        </p:nvPicPr>
        <p:blipFill>
          <a:blip r:embed="rId2">
            <a:alphaModFix/>
          </a:blip>
          <a:stretch>
            <a:fillRect/>
          </a:stretch>
        </p:blipFill>
        <p:spPr>
          <a:xfrm>
            <a:off x="2126092" y="5951762"/>
            <a:ext cx="2209800" cy="2667000"/>
          </a:xfrm>
          <a:prstGeom prst="rect">
            <a:avLst/>
          </a:prstGeom>
          <a:noFill/>
          <a:ln>
            <a:noFill/>
          </a:ln>
        </p:spPr>
      </p:pic>
      <p:sp>
        <p:nvSpPr>
          <p:cNvPr id="4" name="Google Shape;2657;g278fc2af659_0_41">
            <a:extLst>
              <a:ext uri="{FF2B5EF4-FFF2-40B4-BE49-F238E27FC236}">
                <a16:creationId xmlns:a16="http://schemas.microsoft.com/office/drawing/2014/main" id="{DDEF5FBC-A65A-4B96-9663-832E2A7ABC8D}"/>
              </a:ext>
            </a:extLst>
          </p:cNvPr>
          <p:cNvSpPr txBox="1">
            <a:spLocks/>
          </p:cNvSpPr>
          <p:nvPr/>
        </p:nvSpPr>
        <p:spPr>
          <a:xfrm>
            <a:off x="1108371" y="8684184"/>
            <a:ext cx="4245242" cy="1085061"/>
          </a:xfrm>
          <a:prstGeom prst="rect">
            <a:avLst/>
          </a:prstGeom>
          <a:solidFill>
            <a:schemeClr val="accent2">
              <a:lumMod val="40000"/>
              <a:lumOff val="60000"/>
            </a:schemeClr>
          </a:solidFill>
        </p:spPr>
        <p:txBody>
          <a:bodyPr spcFirstLastPara="1" wrap="square" lIns="91425" tIns="91425" rIns="91425" bIns="91425" anchor="ctr" anchorCtr="0">
            <a:noAutofit/>
          </a:bodyPr>
          <a:lstStyle>
            <a:lvl1pPr>
              <a:defRPr>
                <a:latin typeface="+mj-lt"/>
                <a:ea typeface="+mj-ea"/>
                <a:cs typeface="+mj-cs"/>
              </a:defRPr>
            </a:lvl1pPr>
          </a:lstStyle>
          <a:p>
            <a:pPr algn="ctr" rtl="0"/>
            <a:r>
              <a:rPr lang="es-ES" sz="2500" b="1" dirty="0">
                <a:solidFill>
                  <a:srgbClr val="000000"/>
                </a:solidFill>
                <a:latin typeface="Verdana" panose="020B0604030504040204" pitchFamily="34" charset="0"/>
                <a:ea typeface="Verdana" panose="020B0604030504040204" pitchFamily="34" charset="0"/>
                <a:cs typeface="Alata"/>
                <a:sym typeface="Alata"/>
              </a:rPr>
              <a:t>1 </a:t>
            </a:r>
            <a:r>
              <a:rPr lang="es-ES" sz="2500" b="1" dirty="0" err="1">
                <a:solidFill>
                  <a:srgbClr val="000000"/>
                </a:solidFill>
                <a:latin typeface="Verdana" panose="020B0604030504040204" pitchFamily="34" charset="0"/>
                <a:ea typeface="Verdana" panose="020B0604030504040204" pitchFamily="34" charset="0"/>
                <a:cs typeface="Alata"/>
                <a:sym typeface="Alata"/>
              </a:rPr>
              <a:t>pza</a:t>
            </a:r>
            <a:r>
              <a:rPr lang="es-ES" sz="2500" b="1" dirty="0">
                <a:solidFill>
                  <a:srgbClr val="000000"/>
                </a:solidFill>
                <a:latin typeface="Verdana" panose="020B0604030504040204" pitchFamily="34" charset="0"/>
                <a:ea typeface="Verdana" panose="020B0604030504040204" pitchFamily="34" charset="0"/>
                <a:cs typeface="Alata"/>
                <a:sym typeface="Alata"/>
              </a:rPr>
              <a:t> = $20 </a:t>
            </a:r>
          </a:p>
          <a:p>
            <a:pPr algn="ctr" rtl="0"/>
            <a:r>
              <a:rPr lang="es-ES" sz="2500" b="1" dirty="0">
                <a:solidFill>
                  <a:srgbClr val="000000"/>
                </a:solidFill>
                <a:latin typeface="Verdana" panose="020B0604030504040204" pitchFamily="34" charset="0"/>
                <a:ea typeface="Verdana" panose="020B0604030504040204" pitchFamily="34" charset="0"/>
                <a:cs typeface="Alata"/>
                <a:sym typeface="Alata"/>
              </a:rPr>
              <a:t>1 semana = $140</a:t>
            </a:r>
          </a:p>
        </p:txBody>
      </p:sp>
      <p:pic>
        <p:nvPicPr>
          <p:cNvPr id="5" name="Google Shape;2658;g278fc2af659_0_41">
            <a:extLst>
              <a:ext uri="{FF2B5EF4-FFF2-40B4-BE49-F238E27FC236}">
                <a16:creationId xmlns:a16="http://schemas.microsoft.com/office/drawing/2014/main" id="{C405D104-5CC8-4CB7-BA30-E4403869062D}"/>
              </a:ext>
            </a:extLst>
          </p:cNvPr>
          <p:cNvPicPr preferRelativeResize="0"/>
          <p:nvPr/>
        </p:nvPicPr>
        <p:blipFill>
          <a:blip r:embed="rId3">
            <a:alphaModFix/>
          </a:blip>
          <a:stretch>
            <a:fillRect/>
          </a:stretch>
        </p:blipFill>
        <p:spPr>
          <a:xfrm>
            <a:off x="6305887" y="6411084"/>
            <a:ext cx="1892837" cy="2273100"/>
          </a:xfrm>
          <a:prstGeom prst="roundRect">
            <a:avLst>
              <a:gd name="adj" fmla="val 16667"/>
            </a:avLst>
          </a:prstGeom>
          <a:noFill/>
          <a:ln>
            <a:noFill/>
          </a:ln>
        </p:spPr>
      </p:pic>
      <p:sp>
        <p:nvSpPr>
          <p:cNvPr id="6" name="Google Shape;2659;g278fc2af659_0_41">
            <a:extLst>
              <a:ext uri="{FF2B5EF4-FFF2-40B4-BE49-F238E27FC236}">
                <a16:creationId xmlns:a16="http://schemas.microsoft.com/office/drawing/2014/main" id="{2DFF52E7-2FAD-4A92-A9C5-122100744A4C}"/>
              </a:ext>
            </a:extLst>
          </p:cNvPr>
          <p:cNvSpPr txBox="1">
            <a:spLocks/>
          </p:cNvSpPr>
          <p:nvPr/>
        </p:nvSpPr>
        <p:spPr>
          <a:xfrm>
            <a:off x="5582314" y="8856124"/>
            <a:ext cx="3339982" cy="584775"/>
          </a:xfrm>
          <a:prstGeom prst="rect">
            <a:avLst/>
          </a:prstGeom>
          <a:solidFill>
            <a:schemeClr val="accent2">
              <a:lumMod val="40000"/>
              <a:lumOff val="60000"/>
            </a:schemeClr>
          </a:solidFill>
        </p:spPr>
        <p:txBody>
          <a:bodyPr spcFirstLastPara="1" wrap="square" lIns="91425" tIns="91425" rIns="91425" bIns="91425" anchor="ctr" anchorCtr="0">
            <a:noAutofit/>
          </a:bodyPr>
          <a:lstStyle>
            <a:lvl1pPr>
              <a:defRPr>
                <a:latin typeface="+mj-lt"/>
                <a:ea typeface="+mj-ea"/>
                <a:cs typeface="+mj-cs"/>
              </a:defRPr>
            </a:lvl1pPr>
          </a:lstStyle>
          <a:p>
            <a:pPr algn="ctr" rtl="0"/>
            <a:r>
              <a:rPr lang="es-ES" sz="2500" b="1" dirty="0">
                <a:solidFill>
                  <a:srgbClr val="000000"/>
                </a:solidFill>
                <a:latin typeface="Verdana" panose="020B0604030504040204" pitchFamily="34" charset="0"/>
                <a:ea typeface="Verdana" panose="020B0604030504040204" pitchFamily="34" charset="0"/>
                <a:cs typeface="Alata"/>
                <a:sym typeface="Alata"/>
              </a:rPr>
              <a:t>1 vaso = $12</a:t>
            </a:r>
          </a:p>
        </p:txBody>
      </p:sp>
      <p:sp>
        <p:nvSpPr>
          <p:cNvPr id="7" name="Título 2">
            <a:extLst>
              <a:ext uri="{FF2B5EF4-FFF2-40B4-BE49-F238E27FC236}">
                <a16:creationId xmlns:a16="http://schemas.microsoft.com/office/drawing/2014/main" id="{CAD26391-5E69-4C94-9FBA-0DBD6C7D739C}"/>
              </a:ext>
            </a:extLst>
          </p:cNvPr>
          <p:cNvSpPr txBox="1">
            <a:spLocks/>
          </p:cNvSpPr>
          <p:nvPr/>
        </p:nvSpPr>
        <p:spPr>
          <a:xfrm>
            <a:off x="1142818" y="192583"/>
            <a:ext cx="12739817" cy="1988345"/>
          </a:xfrm>
          <a:prstGeom prst="rect">
            <a:avLst/>
          </a:prstGeom>
        </p:spPr>
        <p:txBody>
          <a:bodyPr>
            <a:normAutofit/>
          </a:bodyPr>
          <a:lstStyle>
            <a:lvl1pPr>
              <a:defRPr>
                <a:latin typeface="+mj-lt"/>
                <a:ea typeface="+mj-ea"/>
                <a:cs typeface="+mj-cs"/>
              </a:defRPr>
            </a:lvl1pPr>
          </a:lstStyle>
          <a:p>
            <a:pPr algn="ctr"/>
            <a:r>
              <a:rPr lang="es-ES" sz="4400" b="1" dirty="0">
                <a:solidFill>
                  <a:srgbClr val="0097B0"/>
                </a:solidFill>
                <a:latin typeface="Verdana" panose="020B0604030504040204" pitchFamily="34" charset="0"/>
                <a:ea typeface="Verdana" panose="020B0604030504040204" pitchFamily="34" charset="0"/>
                <a:cs typeface="Verdana" panose="020B0604030504040204" pitchFamily="34" charset="0"/>
              </a:rPr>
              <a:t>Snacks o colaciones</a:t>
            </a:r>
            <a:endParaRPr lang="es-MX" sz="4400" b="1" dirty="0">
              <a:solidFill>
                <a:srgbClr val="0097B0"/>
              </a:solidFill>
              <a:latin typeface="Verdana" panose="020B0604030504040204" pitchFamily="34" charset="0"/>
              <a:ea typeface="Verdana" panose="020B0604030504040204" pitchFamily="34" charset="0"/>
              <a:cs typeface="Verdana" panose="020B0604030504040204" pitchFamily="34" charset="0"/>
            </a:endParaRPr>
          </a:p>
        </p:txBody>
      </p:sp>
      <p:pic>
        <p:nvPicPr>
          <p:cNvPr id="8" name="Imagen 7">
            <a:extLst>
              <a:ext uri="{FF2B5EF4-FFF2-40B4-BE49-F238E27FC236}">
                <a16:creationId xmlns:a16="http://schemas.microsoft.com/office/drawing/2014/main" id="{988912B0-17B4-4FE2-9EBF-A63EECD0AB09}"/>
              </a:ext>
            </a:extLst>
          </p:cNvPr>
          <p:cNvPicPr>
            <a:picLocks noChangeAspect="1"/>
          </p:cNvPicPr>
          <p:nvPr/>
        </p:nvPicPr>
        <p:blipFill>
          <a:blip r:embed="rId4"/>
          <a:stretch>
            <a:fillRect/>
          </a:stretch>
        </p:blipFill>
        <p:spPr>
          <a:xfrm>
            <a:off x="1731759" y="3624617"/>
            <a:ext cx="715617" cy="715617"/>
          </a:xfrm>
          <a:prstGeom prst="rect">
            <a:avLst/>
          </a:prstGeom>
        </p:spPr>
      </p:pic>
      <p:pic>
        <p:nvPicPr>
          <p:cNvPr id="9" name="Imagen 8">
            <a:extLst>
              <a:ext uri="{FF2B5EF4-FFF2-40B4-BE49-F238E27FC236}">
                <a16:creationId xmlns:a16="http://schemas.microsoft.com/office/drawing/2014/main" id="{B157CA64-369F-4ED2-8188-A865EB0BB1BF}"/>
              </a:ext>
            </a:extLst>
          </p:cNvPr>
          <p:cNvPicPr>
            <a:picLocks noChangeAspect="1"/>
          </p:cNvPicPr>
          <p:nvPr/>
        </p:nvPicPr>
        <p:blipFill>
          <a:blip r:embed="rId5"/>
          <a:stretch>
            <a:fillRect/>
          </a:stretch>
        </p:blipFill>
        <p:spPr>
          <a:xfrm>
            <a:off x="1766901" y="4629310"/>
            <a:ext cx="715619" cy="715619"/>
          </a:xfrm>
          <a:prstGeom prst="rect">
            <a:avLst/>
          </a:prstGeom>
        </p:spPr>
      </p:pic>
      <p:sp>
        <p:nvSpPr>
          <p:cNvPr id="10" name="CuadroTexto 9">
            <a:extLst>
              <a:ext uri="{FF2B5EF4-FFF2-40B4-BE49-F238E27FC236}">
                <a16:creationId xmlns:a16="http://schemas.microsoft.com/office/drawing/2014/main" id="{FFCA9019-9083-4F17-8750-8AA1BBA86C36}"/>
              </a:ext>
            </a:extLst>
          </p:cNvPr>
          <p:cNvSpPr txBox="1"/>
          <p:nvPr/>
        </p:nvSpPr>
        <p:spPr>
          <a:xfrm>
            <a:off x="2712126" y="3674288"/>
            <a:ext cx="4800600" cy="584775"/>
          </a:xfrm>
          <a:prstGeom prst="rect">
            <a:avLst/>
          </a:prstGeom>
          <a:noFill/>
        </p:spPr>
        <p:txBody>
          <a:bodyPr wrap="square" rtlCol="0">
            <a:spAutoFit/>
          </a:bodyPr>
          <a:lstStyle/>
          <a:p>
            <a:r>
              <a:rPr lang="es-ES" sz="3200" dirty="0">
                <a:latin typeface="Verdana" panose="020B0604030504040204" pitchFamily="34" charset="0"/>
                <a:ea typeface="Verdana" panose="020B0604030504040204" pitchFamily="34" charset="0"/>
              </a:rPr>
              <a:t>Aporta energía</a:t>
            </a:r>
            <a:endParaRPr lang="es-MX" sz="3200" dirty="0">
              <a:latin typeface="Verdana" panose="020B0604030504040204" pitchFamily="34" charset="0"/>
              <a:ea typeface="Verdana" panose="020B0604030504040204" pitchFamily="34" charset="0"/>
            </a:endParaRPr>
          </a:p>
        </p:txBody>
      </p:sp>
      <p:sp>
        <p:nvSpPr>
          <p:cNvPr id="12" name="CuadroTexto 11">
            <a:extLst>
              <a:ext uri="{FF2B5EF4-FFF2-40B4-BE49-F238E27FC236}">
                <a16:creationId xmlns:a16="http://schemas.microsoft.com/office/drawing/2014/main" id="{E4CFD895-4CFE-49CC-9F2F-5F9712CD78C1}"/>
              </a:ext>
            </a:extLst>
          </p:cNvPr>
          <p:cNvSpPr txBox="1"/>
          <p:nvPr/>
        </p:nvSpPr>
        <p:spPr>
          <a:xfrm>
            <a:off x="2680305" y="4728177"/>
            <a:ext cx="9144000" cy="584775"/>
          </a:xfrm>
          <a:prstGeom prst="rect">
            <a:avLst/>
          </a:prstGeom>
          <a:noFill/>
        </p:spPr>
        <p:txBody>
          <a:bodyPr wrap="square">
            <a:spAutoFit/>
          </a:bodyPr>
          <a:lstStyle/>
          <a:p>
            <a:r>
              <a:rPr lang="es-ES" sz="3200" dirty="0">
                <a:latin typeface="Verdana" panose="020B0604030504040204" pitchFamily="34" charset="0"/>
                <a:ea typeface="Verdana" panose="020B0604030504040204" pitchFamily="34" charset="0"/>
              </a:rPr>
              <a:t>Te mantiene satisfecho</a:t>
            </a:r>
            <a:endParaRPr lang="es-MX" sz="3200" dirty="0">
              <a:latin typeface="Verdana" panose="020B0604030504040204" pitchFamily="34" charset="0"/>
              <a:ea typeface="Verdana" panose="020B0604030504040204" pitchFamily="34" charset="0"/>
            </a:endParaRPr>
          </a:p>
        </p:txBody>
      </p:sp>
      <p:pic>
        <p:nvPicPr>
          <p:cNvPr id="13" name="Imagen 12">
            <a:extLst>
              <a:ext uri="{FF2B5EF4-FFF2-40B4-BE49-F238E27FC236}">
                <a16:creationId xmlns:a16="http://schemas.microsoft.com/office/drawing/2014/main" id="{E66CC10D-C1DE-46F2-8F23-20A0628E14B6}"/>
              </a:ext>
            </a:extLst>
          </p:cNvPr>
          <p:cNvPicPr>
            <a:picLocks noChangeAspect="1"/>
          </p:cNvPicPr>
          <p:nvPr/>
        </p:nvPicPr>
        <p:blipFill>
          <a:blip r:embed="rId6"/>
          <a:stretch>
            <a:fillRect/>
          </a:stretch>
        </p:blipFill>
        <p:spPr>
          <a:xfrm>
            <a:off x="8007472" y="3674288"/>
            <a:ext cx="715619" cy="715619"/>
          </a:xfrm>
          <a:prstGeom prst="rect">
            <a:avLst/>
          </a:prstGeom>
        </p:spPr>
      </p:pic>
      <p:pic>
        <p:nvPicPr>
          <p:cNvPr id="14" name="Imagen 13">
            <a:extLst>
              <a:ext uri="{FF2B5EF4-FFF2-40B4-BE49-F238E27FC236}">
                <a16:creationId xmlns:a16="http://schemas.microsoft.com/office/drawing/2014/main" id="{31755F71-2240-4CD8-8E92-87163400B42B}"/>
              </a:ext>
            </a:extLst>
          </p:cNvPr>
          <p:cNvPicPr>
            <a:picLocks noChangeAspect="1"/>
          </p:cNvPicPr>
          <p:nvPr/>
        </p:nvPicPr>
        <p:blipFill>
          <a:blip r:embed="rId7"/>
          <a:stretch>
            <a:fillRect/>
          </a:stretch>
        </p:blipFill>
        <p:spPr>
          <a:xfrm>
            <a:off x="8007472" y="4652820"/>
            <a:ext cx="715617" cy="715617"/>
          </a:xfrm>
          <a:prstGeom prst="rect">
            <a:avLst/>
          </a:prstGeom>
        </p:spPr>
      </p:pic>
      <p:sp>
        <p:nvSpPr>
          <p:cNvPr id="15" name="CuadroTexto 14">
            <a:extLst>
              <a:ext uri="{FF2B5EF4-FFF2-40B4-BE49-F238E27FC236}">
                <a16:creationId xmlns:a16="http://schemas.microsoft.com/office/drawing/2014/main" id="{E0404454-1E6C-4930-9BF9-49482864A93F}"/>
              </a:ext>
            </a:extLst>
          </p:cNvPr>
          <p:cNvSpPr txBox="1"/>
          <p:nvPr/>
        </p:nvSpPr>
        <p:spPr>
          <a:xfrm>
            <a:off x="8786191" y="3674288"/>
            <a:ext cx="4800600" cy="584775"/>
          </a:xfrm>
          <a:prstGeom prst="rect">
            <a:avLst/>
          </a:prstGeom>
          <a:noFill/>
        </p:spPr>
        <p:txBody>
          <a:bodyPr wrap="square" rtlCol="0">
            <a:spAutoFit/>
          </a:bodyPr>
          <a:lstStyle/>
          <a:p>
            <a:r>
              <a:rPr lang="es-ES" sz="3200" dirty="0">
                <a:latin typeface="Verdana" panose="020B0604030504040204" pitchFamily="34" charset="0"/>
                <a:ea typeface="Verdana" panose="020B0604030504040204" pitchFamily="34" charset="0"/>
              </a:rPr>
              <a:t>Fácil de preparar</a:t>
            </a:r>
            <a:endParaRPr lang="es-MX" sz="3200" dirty="0">
              <a:latin typeface="Verdana" panose="020B0604030504040204" pitchFamily="34" charset="0"/>
              <a:ea typeface="Verdana" panose="020B0604030504040204" pitchFamily="34" charset="0"/>
            </a:endParaRPr>
          </a:p>
        </p:txBody>
      </p:sp>
      <p:sp>
        <p:nvSpPr>
          <p:cNvPr id="16" name="CuadroTexto 15">
            <a:extLst>
              <a:ext uri="{FF2B5EF4-FFF2-40B4-BE49-F238E27FC236}">
                <a16:creationId xmlns:a16="http://schemas.microsoft.com/office/drawing/2014/main" id="{E8E8793A-DBA9-43C2-9DB6-E5D151DB5EC6}"/>
              </a:ext>
            </a:extLst>
          </p:cNvPr>
          <p:cNvSpPr txBox="1"/>
          <p:nvPr/>
        </p:nvSpPr>
        <p:spPr>
          <a:xfrm>
            <a:off x="8723088" y="4732058"/>
            <a:ext cx="7126511" cy="584775"/>
          </a:xfrm>
          <a:prstGeom prst="rect">
            <a:avLst/>
          </a:prstGeom>
          <a:noFill/>
        </p:spPr>
        <p:txBody>
          <a:bodyPr wrap="square" rtlCol="0">
            <a:spAutoFit/>
          </a:bodyPr>
          <a:lstStyle/>
          <a:p>
            <a:r>
              <a:rPr lang="es-ES" sz="3200" dirty="0">
                <a:latin typeface="Verdana" panose="020B0604030504040204" pitchFamily="34" charset="0"/>
                <a:ea typeface="Verdana" panose="020B0604030504040204" pitchFamily="34" charset="0"/>
              </a:rPr>
              <a:t>No reemplaza ningún alimento</a:t>
            </a:r>
            <a:endParaRPr lang="es-MX" sz="3200" dirty="0">
              <a:latin typeface="Verdana" panose="020B0604030504040204" pitchFamily="34" charset="0"/>
              <a:ea typeface="Verdana" panose="020B0604030504040204" pitchFamily="34" charset="0"/>
            </a:endParaRPr>
          </a:p>
        </p:txBody>
      </p:sp>
      <p:sp>
        <p:nvSpPr>
          <p:cNvPr id="17" name="CuadroTexto 16">
            <a:extLst>
              <a:ext uri="{FF2B5EF4-FFF2-40B4-BE49-F238E27FC236}">
                <a16:creationId xmlns:a16="http://schemas.microsoft.com/office/drawing/2014/main" id="{660CE70C-77BC-4EBD-BA35-D86F9398EBF5}"/>
              </a:ext>
            </a:extLst>
          </p:cNvPr>
          <p:cNvSpPr txBox="1"/>
          <p:nvPr/>
        </p:nvSpPr>
        <p:spPr>
          <a:xfrm>
            <a:off x="11021879" y="5751888"/>
            <a:ext cx="6096000" cy="1569660"/>
          </a:xfrm>
          <a:prstGeom prst="rect">
            <a:avLst/>
          </a:prstGeom>
          <a:noFill/>
        </p:spPr>
        <p:txBody>
          <a:bodyPr wrap="square" rtlCol="0">
            <a:spAutoFit/>
          </a:bodyPr>
          <a:lstStyle/>
          <a:p>
            <a:pPr algn="ctr"/>
            <a:r>
              <a:rPr lang="es-ES" sz="3200" dirty="0"/>
              <a:t>¡</a:t>
            </a:r>
            <a:r>
              <a:rPr lang="es-ES" sz="3200" dirty="0">
                <a:latin typeface="Verdana" panose="020B0604030504040204" pitchFamily="34" charset="0"/>
                <a:ea typeface="Verdana" panose="020B0604030504040204" pitchFamily="34" charset="0"/>
              </a:rPr>
              <a:t>Lleva tu túper para contaminar menos con las envolturas y plásticos!</a:t>
            </a:r>
            <a:endParaRPr lang="es-MX" sz="3200" dirty="0">
              <a:latin typeface="Verdana" panose="020B0604030504040204" pitchFamily="34" charset="0"/>
              <a:ea typeface="Verdana" panose="020B0604030504040204" pitchFamily="34" charset="0"/>
            </a:endParaRPr>
          </a:p>
        </p:txBody>
      </p:sp>
      <p:pic>
        <p:nvPicPr>
          <p:cNvPr id="1026" name="Picture 2" descr="Las recetas de tupper más sanas para los niños | Tuppers saludables">
            <a:extLst>
              <a:ext uri="{FF2B5EF4-FFF2-40B4-BE49-F238E27FC236}">
                <a16:creationId xmlns:a16="http://schemas.microsoft.com/office/drawing/2014/main" id="{D7F4F81B-0C4A-47FC-BD72-130D94228E7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061558" y="7535821"/>
            <a:ext cx="4016642" cy="248301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20" name="CuadroTexto 19">
            <a:extLst>
              <a:ext uri="{FF2B5EF4-FFF2-40B4-BE49-F238E27FC236}">
                <a16:creationId xmlns:a16="http://schemas.microsoft.com/office/drawing/2014/main" id="{7954D9F3-0AD5-4D5A-B350-CD6E270E5ED7}"/>
              </a:ext>
            </a:extLst>
          </p:cNvPr>
          <p:cNvSpPr txBox="1"/>
          <p:nvPr/>
        </p:nvSpPr>
        <p:spPr>
          <a:xfrm>
            <a:off x="2320526" y="1242889"/>
            <a:ext cx="12215714" cy="2062103"/>
          </a:xfrm>
          <a:prstGeom prst="rect">
            <a:avLst/>
          </a:prstGeom>
          <a:noFill/>
        </p:spPr>
        <p:txBody>
          <a:bodyPr wrap="square">
            <a:spAutoFit/>
          </a:bodyPr>
          <a:lstStyle/>
          <a:p>
            <a:pPr marL="0" marR="0" lvl="0" indent="0" algn="l" rtl="0">
              <a:lnSpc>
                <a:spcPct val="100000"/>
              </a:lnSpc>
              <a:spcBef>
                <a:spcPts val="0"/>
              </a:spcBef>
              <a:spcAft>
                <a:spcPts val="0"/>
              </a:spcAft>
              <a:buClr>
                <a:srgbClr val="000000"/>
              </a:buClr>
              <a:buSzPts val="1400"/>
              <a:buFont typeface="Arial"/>
              <a:buNone/>
            </a:pPr>
            <a:r>
              <a:rPr lang="es-ES" sz="3200" b="0" i="0" u="none" strike="noStrike" cap="none" dirty="0">
                <a:solidFill>
                  <a:schemeClr val="tx1"/>
                </a:solidFill>
                <a:latin typeface="Verdana" panose="020B0604030504040204" pitchFamily="34" charset="0"/>
                <a:ea typeface="Verdana" panose="020B0604030504040204" pitchFamily="34" charset="0"/>
                <a:cs typeface="Alata"/>
                <a:sym typeface="Alata"/>
              </a:rPr>
              <a:t>Un snack o colación es un alimento que utilizamos para comer a </a:t>
            </a:r>
            <a:r>
              <a:rPr lang="es-ES" sz="3200" b="1" i="0" u="none" strike="noStrike" cap="none" dirty="0">
                <a:solidFill>
                  <a:schemeClr val="tx1"/>
                </a:solidFill>
                <a:latin typeface="Verdana" panose="020B0604030504040204" pitchFamily="34" charset="0"/>
                <a:ea typeface="Verdana" panose="020B0604030504040204" pitchFamily="34" charset="0"/>
                <a:cs typeface="Alata"/>
                <a:sym typeface="Alata"/>
              </a:rPr>
              <a:t>media mañana </a:t>
            </a:r>
            <a:r>
              <a:rPr lang="es-ES" sz="3200" b="0" i="0" u="none" strike="noStrike" cap="none" dirty="0">
                <a:solidFill>
                  <a:schemeClr val="tx1"/>
                </a:solidFill>
                <a:latin typeface="Verdana" panose="020B0604030504040204" pitchFamily="34" charset="0"/>
                <a:ea typeface="Verdana" panose="020B0604030504040204" pitchFamily="34" charset="0"/>
                <a:cs typeface="Alata"/>
                <a:sym typeface="Alata"/>
              </a:rPr>
              <a:t>o </a:t>
            </a:r>
            <a:r>
              <a:rPr lang="es-ES" sz="3200" b="1" i="0" u="none" strike="noStrike" cap="none" dirty="0">
                <a:solidFill>
                  <a:schemeClr val="tx1"/>
                </a:solidFill>
                <a:latin typeface="Verdana" panose="020B0604030504040204" pitchFamily="34" charset="0"/>
                <a:ea typeface="Verdana" panose="020B0604030504040204" pitchFamily="34" charset="0"/>
                <a:cs typeface="Alata"/>
                <a:sym typeface="Alata"/>
              </a:rPr>
              <a:t>media tarde</a:t>
            </a:r>
            <a:r>
              <a:rPr lang="es-ES" sz="3200" b="0" i="0" u="none" strike="noStrike" cap="none" dirty="0">
                <a:solidFill>
                  <a:schemeClr val="tx1"/>
                </a:solidFill>
                <a:latin typeface="Verdana" panose="020B0604030504040204" pitchFamily="34" charset="0"/>
                <a:ea typeface="Verdana" panose="020B0604030504040204" pitchFamily="34" charset="0"/>
                <a:cs typeface="Alata"/>
                <a:sym typeface="Alata"/>
              </a:rPr>
              <a:t>, que nos ayuda a controlar el nivel de hambre o apetito y mantener el aparato digestivo en actividad. </a:t>
            </a:r>
            <a:endParaRPr lang="es-ES" sz="3200" b="0" i="0" u="none" strike="noStrike" cap="none" dirty="0">
              <a:solidFill>
                <a:schemeClr val="tx1"/>
              </a:solidFill>
              <a:latin typeface="Verdana" panose="020B0604030504040204" pitchFamily="34" charset="0"/>
              <a:ea typeface="Verdana" panose="020B0604030504040204" pitchFamily="34" charset="0"/>
              <a:cs typeface="Arial"/>
              <a:sym typeface="Arial"/>
            </a:endParaRPr>
          </a:p>
        </p:txBody>
      </p:sp>
      <p:pic>
        <p:nvPicPr>
          <p:cNvPr id="3" name="Imagen 2"/>
          <p:cNvPicPr>
            <a:picLocks noChangeAspect="1"/>
          </p:cNvPicPr>
          <p:nvPr/>
        </p:nvPicPr>
        <p:blipFill>
          <a:blip r:embed="rId9"/>
          <a:stretch>
            <a:fillRect/>
          </a:stretch>
        </p:blipFill>
        <p:spPr>
          <a:xfrm>
            <a:off x="13882635" y="188632"/>
            <a:ext cx="4048095" cy="1469263"/>
          </a:xfrm>
          <a:prstGeom prst="rect">
            <a:avLst/>
          </a:prstGeom>
        </p:spPr>
      </p:pic>
    </p:spTree>
    <p:extLst>
      <p:ext uri="{BB962C8B-B14F-4D97-AF65-F5344CB8AC3E}">
        <p14:creationId xmlns:p14="http://schemas.microsoft.com/office/powerpoint/2010/main" val="322269299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9DA48ABD-D040-4CC2-B5DF-88B4580EC378}"/>
              </a:ext>
            </a:extLst>
          </p:cNvPr>
          <p:cNvPicPr>
            <a:picLocks noChangeAspect="1"/>
          </p:cNvPicPr>
          <p:nvPr/>
        </p:nvPicPr>
        <p:blipFill rotWithShape="1">
          <a:blip r:embed="rId2"/>
          <a:srcRect l="20001" t="16666" r="39999" b="11482"/>
          <a:stretch/>
        </p:blipFill>
        <p:spPr>
          <a:xfrm>
            <a:off x="1371600" y="876300"/>
            <a:ext cx="7645619" cy="8610600"/>
          </a:xfrm>
          <a:prstGeom prst="rect">
            <a:avLst/>
          </a:prstGeom>
        </p:spPr>
      </p:pic>
      <p:pic>
        <p:nvPicPr>
          <p:cNvPr id="7" name="Imagen 6">
            <a:extLst>
              <a:ext uri="{FF2B5EF4-FFF2-40B4-BE49-F238E27FC236}">
                <a16:creationId xmlns:a16="http://schemas.microsoft.com/office/drawing/2014/main" id="{248741C2-07B3-41F3-A25C-7E7D3FA25E0D}"/>
              </a:ext>
            </a:extLst>
          </p:cNvPr>
          <p:cNvPicPr>
            <a:picLocks noChangeAspect="1"/>
          </p:cNvPicPr>
          <p:nvPr/>
        </p:nvPicPr>
        <p:blipFill rotWithShape="1">
          <a:blip r:embed="rId3"/>
          <a:srcRect l="19583" t="16667" r="39584" b="12222"/>
          <a:stretch/>
        </p:blipFill>
        <p:spPr>
          <a:xfrm>
            <a:off x="9677400" y="876300"/>
            <a:ext cx="7274472" cy="8610600"/>
          </a:xfrm>
          <a:prstGeom prst="rect">
            <a:avLst/>
          </a:prstGeom>
        </p:spPr>
      </p:pic>
      <p:pic>
        <p:nvPicPr>
          <p:cNvPr id="2" name="Imagen 1"/>
          <p:cNvPicPr>
            <a:picLocks noChangeAspect="1"/>
          </p:cNvPicPr>
          <p:nvPr/>
        </p:nvPicPr>
        <p:blipFill>
          <a:blip r:embed="rId4"/>
          <a:stretch>
            <a:fillRect/>
          </a:stretch>
        </p:blipFill>
        <p:spPr>
          <a:xfrm>
            <a:off x="15130806" y="190500"/>
            <a:ext cx="2481247" cy="900573"/>
          </a:xfrm>
          <a:prstGeom prst="rect">
            <a:avLst/>
          </a:prstGeom>
        </p:spPr>
      </p:pic>
    </p:spTree>
    <p:extLst>
      <p:ext uri="{BB962C8B-B14F-4D97-AF65-F5344CB8AC3E}">
        <p14:creationId xmlns:p14="http://schemas.microsoft.com/office/powerpoint/2010/main" val="397698796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2710;g2b7705471f7_0_762">
            <a:extLst>
              <a:ext uri="{FF2B5EF4-FFF2-40B4-BE49-F238E27FC236}">
                <a16:creationId xmlns:a16="http://schemas.microsoft.com/office/drawing/2014/main" id="{E313875B-8549-4F64-B0B2-DCA861B52C35}"/>
              </a:ext>
            </a:extLst>
          </p:cNvPr>
          <p:cNvPicPr preferRelativeResize="0"/>
          <p:nvPr/>
        </p:nvPicPr>
        <p:blipFill rotWithShape="1">
          <a:blip r:embed="rId2">
            <a:alphaModFix/>
          </a:blip>
          <a:srcRect/>
          <a:stretch/>
        </p:blipFill>
        <p:spPr>
          <a:xfrm>
            <a:off x="990600" y="880837"/>
            <a:ext cx="7772399" cy="8525325"/>
          </a:xfrm>
          <a:prstGeom prst="rect">
            <a:avLst/>
          </a:prstGeom>
          <a:noFill/>
          <a:ln>
            <a:noFill/>
          </a:ln>
        </p:spPr>
      </p:pic>
      <p:pic>
        <p:nvPicPr>
          <p:cNvPr id="5" name="Imagen 4">
            <a:extLst>
              <a:ext uri="{FF2B5EF4-FFF2-40B4-BE49-F238E27FC236}">
                <a16:creationId xmlns:a16="http://schemas.microsoft.com/office/drawing/2014/main" id="{65064B0D-5457-4508-80CA-19667F98054B}"/>
              </a:ext>
            </a:extLst>
          </p:cNvPr>
          <p:cNvPicPr>
            <a:picLocks noChangeAspect="1"/>
          </p:cNvPicPr>
          <p:nvPr/>
        </p:nvPicPr>
        <p:blipFill rotWithShape="1">
          <a:blip r:embed="rId3"/>
          <a:srcRect l="19999" t="17407" r="39584" b="11481"/>
          <a:stretch/>
        </p:blipFill>
        <p:spPr>
          <a:xfrm>
            <a:off x="9372600" y="879270"/>
            <a:ext cx="7391400" cy="8525325"/>
          </a:xfrm>
          <a:prstGeom prst="rect">
            <a:avLst/>
          </a:prstGeom>
        </p:spPr>
      </p:pic>
    </p:spTree>
    <p:extLst>
      <p:ext uri="{BB962C8B-B14F-4D97-AF65-F5344CB8AC3E}">
        <p14:creationId xmlns:p14="http://schemas.microsoft.com/office/powerpoint/2010/main" val="11132092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2685;g2b7705471f7_0_738">
            <a:extLst>
              <a:ext uri="{FF2B5EF4-FFF2-40B4-BE49-F238E27FC236}">
                <a16:creationId xmlns:a16="http://schemas.microsoft.com/office/drawing/2014/main" id="{6E39136E-BF07-4FE2-BC47-71735954CB76}"/>
              </a:ext>
            </a:extLst>
          </p:cNvPr>
          <p:cNvPicPr preferRelativeResize="0"/>
          <p:nvPr/>
        </p:nvPicPr>
        <p:blipFill rotWithShape="1">
          <a:blip r:embed="rId2">
            <a:alphaModFix/>
          </a:blip>
          <a:srcRect/>
          <a:stretch/>
        </p:blipFill>
        <p:spPr>
          <a:xfrm>
            <a:off x="1524000" y="952500"/>
            <a:ext cx="7620000" cy="8534400"/>
          </a:xfrm>
          <a:prstGeom prst="rect">
            <a:avLst/>
          </a:prstGeom>
          <a:noFill/>
          <a:ln>
            <a:noFill/>
          </a:ln>
        </p:spPr>
      </p:pic>
      <p:pic>
        <p:nvPicPr>
          <p:cNvPr id="3" name="Google Shape;2686;g2b7705471f7_0_738">
            <a:extLst>
              <a:ext uri="{FF2B5EF4-FFF2-40B4-BE49-F238E27FC236}">
                <a16:creationId xmlns:a16="http://schemas.microsoft.com/office/drawing/2014/main" id="{53BEFDEE-DB2C-451D-AF92-F31B74DD631F}"/>
              </a:ext>
            </a:extLst>
          </p:cNvPr>
          <p:cNvPicPr preferRelativeResize="0"/>
          <p:nvPr/>
        </p:nvPicPr>
        <p:blipFill rotWithShape="1">
          <a:blip r:embed="rId3">
            <a:alphaModFix/>
          </a:blip>
          <a:srcRect/>
          <a:stretch/>
        </p:blipFill>
        <p:spPr>
          <a:xfrm>
            <a:off x="9829800" y="961373"/>
            <a:ext cx="7620000" cy="8525527"/>
          </a:xfrm>
          <a:prstGeom prst="rect">
            <a:avLst/>
          </a:prstGeom>
          <a:noFill/>
          <a:ln>
            <a:noFill/>
          </a:ln>
        </p:spPr>
      </p:pic>
    </p:spTree>
    <p:extLst>
      <p:ext uri="{BB962C8B-B14F-4D97-AF65-F5344CB8AC3E}">
        <p14:creationId xmlns:p14="http://schemas.microsoft.com/office/powerpoint/2010/main" val="226461388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2">
            <a:extLst>
              <a:ext uri="{FF2B5EF4-FFF2-40B4-BE49-F238E27FC236}">
                <a16:creationId xmlns:a16="http://schemas.microsoft.com/office/drawing/2014/main" id="{8A602B2E-22D6-4262-B50C-A2D60688F7E7}"/>
              </a:ext>
            </a:extLst>
          </p:cNvPr>
          <p:cNvSpPr txBox="1">
            <a:spLocks/>
          </p:cNvSpPr>
          <p:nvPr/>
        </p:nvSpPr>
        <p:spPr>
          <a:xfrm>
            <a:off x="2722589" y="647700"/>
            <a:ext cx="7183411" cy="1033977"/>
          </a:xfrm>
          <a:prstGeom prst="rect">
            <a:avLst/>
          </a:prstGeom>
        </p:spPr>
        <p:txBody>
          <a:bodyPr>
            <a:noAutofit/>
          </a:bodyPr>
          <a:lstStyle>
            <a:lvl1pPr>
              <a:defRPr>
                <a:latin typeface="+mj-lt"/>
                <a:ea typeface="+mj-ea"/>
                <a:cs typeface="+mj-cs"/>
              </a:defRPr>
            </a:lvl1pPr>
          </a:lstStyle>
          <a:p>
            <a:r>
              <a:rPr lang="es-MX" sz="4200" b="1" dirty="0">
                <a:solidFill>
                  <a:srgbClr val="0097B0"/>
                </a:solidFill>
                <a:latin typeface="Verdana" panose="020B0604030504040204" pitchFamily="34" charset="0"/>
                <a:ea typeface="Verdana" panose="020B0604030504040204" pitchFamily="34" charset="0"/>
                <a:cs typeface="Verdana" panose="020B0604030504040204" pitchFamily="34" charset="0"/>
              </a:rPr>
              <a:t>¡Utiliza la creatividad!</a:t>
            </a:r>
          </a:p>
        </p:txBody>
      </p:sp>
      <p:sp>
        <p:nvSpPr>
          <p:cNvPr id="3" name="CuadroTexto 2">
            <a:extLst>
              <a:ext uri="{FF2B5EF4-FFF2-40B4-BE49-F238E27FC236}">
                <a16:creationId xmlns:a16="http://schemas.microsoft.com/office/drawing/2014/main" id="{12D9118F-F7A5-4D04-A9CE-262E653F10B5}"/>
              </a:ext>
            </a:extLst>
          </p:cNvPr>
          <p:cNvSpPr txBox="1"/>
          <p:nvPr/>
        </p:nvSpPr>
        <p:spPr>
          <a:xfrm>
            <a:off x="2209800" y="1790700"/>
            <a:ext cx="9698011" cy="2062103"/>
          </a:xfrm>
          <a:prstGeom prst="rect">
            <a:avLst/>
          </a:prstGeom>
          <a:noFill/>
        </p:spPr>
        <p:txBody>
          <a:bodyPr wrap="square" rtlCol="0">
            <a:spAutoFit/>
          </a:bodyPr>
          <a:lstStyle/>
          <a:p>
            <a:r>
              <a:rPr lang="es-ES" sz="3200" dirty="0">
                <a:latin typeface="Verdana" panose="020B0604030504040204" pitchFamily="34" charset="0"/>
                <a:ea typeface="Verdana" panose="020B0604030504040204" pitchFamily="34" charset="0"/>
              </a:rPr>
              <a:t>Juega con la presentación de los refrigerios permitidos en las escuelas, así </a:t>
            </a:r>
            <a:r>
              <a:rPr lang="es-ES" sz="3200" b="1" dirty="0">
                <a:latin typeface="Verdana" panose="020B0604030504040204" pitchFamily="34" charset="0"/>
                <a:ea typeface="Verdana" panose="020B0604030504040204" pitchFamily="34" charset="0"/>
              </a:rPr>
              <a:t>incentivaras la comunidad </a:t>
            </a:r>
            <a:r>
              <a:rPr lang="es-ES" sz="3200" dirty="0">
                <a:latin typeface="Verdana" panose="020B0604030504040204" pitchFamily="34" charset="0"/>
                <a:ea typeface="Verdana" panose="020B0604030504040204" pitchFamily="34" charset="0"/>
              </a:rPr>
              <a:t>escolar a consumir alimentos mas sanos</a:t>
            </a:r>
            <a:r>
              <a:rPr lang="es-ES" dirty="0"/>
              <a:t>.</a:t>
            </a:r>
            <a:endParaRPr lang="es-MX" dirty="0"/>
          </a:p>
        </p:txBody>
      </p:sp>
      <p:pic>
        <p:nvPicPr>
          <p:cNvPr id="6" name="Imagen 5">
            <a:extLst>
              <a:ext uri="{FF2B5EF4-FFF2-40B4-BE49-F238E27FC236}">
                <a16:creationId xmlns:a16="http://schemas.microsoft.com/office/drawing/2014/main" id="{EB8A2409-8EDA-4727-A909-74EBF085CDF5}"/>
              </a:ext>
            </a:extLst>
          </p:cNvPr>
          <p:cNvPicPr>
            <a:picLocks noChangeAspect="1"/>
          </p:cNvPicPr>
          <p:nvPr/>
        </p:nvPicPr>
        <p:blipFill rotWithShape="1">
          <a:blip r:embed="rId2">
            <a:extLst>
              <a:ext uri="{28A0092B-C50C-407E-A947-70E740481C1C}">
                <a14:useLocalDpi xmlns:a14="http://schemas.microsoft.com/office/drawing/2010/main" val="0"/>
              </a:ext>
            </a:extLst>
          </a:blip>
          <a:srcRect l="3214" t="23333" r="3397" b="41898"/>
          <a:stretch/>
        </p:blipFill>
        <p:spPr>
          <a:xfrm>
            <a:off x="733030" y="4638028"/>
            <a:ext cx="4848251" cy="3915949"/>
          </a:xfrm>
          <a:prstGeom prst="rect">
            <a:avLst/>
          </a:prstGeom>
          <a:ln>
            <a:noFill/>
          </a:ln>
          <a:effectLst>
            <a:outerShdw blurRad="190500" algn="tl" rotWithShape="0">
              <a:srgbClr val="000000">
                <a:alpha val="70000"/>
              </a:srgbClr>
            </a:outerShdw>
          </a:effectLst>
        </p:spPr>
      </p:pic>
      <p:pic>
        <p:nvPicPr>
          <p:cNvPr id="8" name="Imagen 7">
            <a:extLst>
              <a:ext uri="{FF2B5EF4-FFF2-40B4-BE49-F238E27FC236}">
                <a16:creationId xmlns:a16="http://schemas.microsoft.com/office/drawing/2014/main" id="{55D83CCD-730F-4F98-B506-4244B77D2D4C}"/>
              </a:ext>
            </a:extLst>
          </p:cNvPr>
          <p:cNvPicPr>
            <a:picLocks noChangeAspect="1"/>
          </p:cNvPicPr>
          <p:nvPr/>
        </p:nvPicPr>
        <p:blipFill rotWithShape="1">
          <a:blip r:embed="rId3">
            <a:extLst>
              <a:ext uri="{28A0092B-C50C-407E-A947-70E740481C1C}">
                <a14:useLocalDpi xmlns:a14="http://schemas.microsoft.com/office/drawing/2010/main" val="0"/>
              </a:ext>
            </a:extLst>
          </a:blip>
          <a:srcRect l="2794" t="23333" r="6610" b="16667"/>
          <a:stretch/>
        </p:blipFill>
        <p:spPr>
          <a:xfrm>
            <a:off x="6268311" y="4183540"/>
            <a:ext cx="3632825" cy="5219700"/>
          </a:xfrm>
          <a:prstGeom prst="rect">
            <a:avLst/>
          </a:prstGeom>
          <a:ln>
            <a:noFill/>
          </a:ln>
          <a:effectLst>
            <a:outerShdw blurRad="190500" algn="tl" rotWithShape="0">
              <a:srgbClr val="000000">
                <a:alpha val="70000"/>
              </a:srgbClr>
            </a:outerShdw>
          </a:effectLst>
        </p:spPr>
      </p:pic>
      <p:pic>
        <p:nvPicPr>
          <p:cNvPr id="10" name="Imagen 9">
            <a:extLst>
              <a:ext uri="{FF2B5EF4-FFF2-40B4-BE49-F238E27FC236}">
                <a16:creationId xmlns:a16="http://schemas.microsoft.com/office/drawing/2014/main" id="{6C941663-89A4-4E9C-AFA4-E46DCBBF5D7D}"/>
              </a:ext>
            </a:extLst>
          </p:cNvPr>
          <p:cNvPicPr>
            <a:picLocks noChangeAspect="1"/>
          </p:cNvPicPr>
          <p:nvPr/>
        </p:nvPicPr>
        <p:blipFill rotWithShape="1">
          <a:blip r:embed="rId4">
            <a:extLst>
              <a:ext uri="{28A0092B-C50C-407E-A947-70E740481C1C}">
                <a14:useLocalDpi xmlns:a14="http://schemas.microsoft.com/office/drawing/2010/main" val="0"/>
              </a:ext>
            </a:extLst>
          </a:blip>
          <a:srcRect l="51003" t="27778" r="2890" b="27778"/>
          <a:stretch/>
        </p:blipFill>
        <p:spPr>
          <a:xfrm>
            <a:off x="10491356" y="4310002"/>
            <a:ext cx="2190700" cy="4572000"/>
          </a:xfrm>
          <a:prstGeom prst="rect">
            <a:avLst/>
          </a:prstGeom>
          <a:ln>
            <a:noFill/>
          </a:ln>
          <a:effectLst>
            <a:outerShdw blurRad="190500" algn="tl" rotWithShape="0">
              <a:srgbClr val="000000">
                <a:alpha val="70000"/>
              </a:srgbClr>
            </a:outerShdw>
          </a:effectLst>
        </p:spPr>
      </p:pic>
      <p:pic>
        <p:nvPicPr>
          <p:cNvPr id="12" name="Imagen 11">
            <a:extLst>
              <a:ext uri="{FF2B5EF4-FFF2-40B4-BE49-F238E27FC236}">
                <a16:creationId xmlns:a16="http://schemas.microsoft.com/office/drawing/2014/main" id="{50FED7C5-6A8A-4BDA-A99D-DB8C76E38289}"/>
              </a:ext>
            </a:extLst>
          </p:cNvPr>
          <p:cNvPicPr>
            <a:picLocks noChangeAspect="1"/>
          </p:cNvPicPr>
          <p:nvPr/>
        </p:nvPicPr>
        <p:blipFill rotWithShape="1">
          <a:blip r:embed="rId4">
            <a:extLst>
              <a:ext uri="{28A0092B-C50C-407E-A947-70E740481C1C}">
                <a14:useLocalDpi xmlns:a14="http://schemas.microsoft.com/office/drawing/2010/main" val="0"/>
              </a:ext>
            </a:extLst>
          </a:blip>
          <a:srcRect l="804" t="28222" r="54811" b="52918"/>
          <a:stretch/>
        </p:blipFill>
        <p:spPr>
          <a:xfrm>
            <a:off x="13272276" y="4457700"/>
            <a:ext cx="4208115" cy="3871337"/>
          </a:xfrm>
          <a:prstGeom prst="rect">
            <a:avLst/>
          </a:prstGeom>
          <a:ln>
            <a:noFill/>
          </a:ln>
          <a:effectLst>
            <a:outerShdw blurRad="190500" algn="tl" rotWithShape="0">
              <a:srgbClr val="000000">
                <a:alpha val="70000"/>
              </a:srgbClr>
            </a:outerShdw>
          </a:effectLst>
        </p:spPr>
      </p:pic>
      <p:pic>
        <p:nvPicPr>
          <p:cNvPr id="4" name="Imagen 3"/>
          <p:cNvPicPr>
            <a:picLocks noChangeAspect="1"/>
          </p:cNvPicPr>
          <p:nvPr/>
        </p:nvPicPr>
        <p:blipFill>
          <a:blip r:embed="rId5"/>
          <a:stretch>
            <a:fillRect/>
          </a:stretch>
        </p:blipFill>
        <p:spPr>
          <a:xfrm>
            <a:off x="13868400" y="321437"/>
            <a:ext cx="4048095" cy="1469263"/>
          </a:xfrm>
          <a:prstGeom prst="rect">
            <a:avLst/>
          </a:prstGeom>
        </p:spPr>
      </p:pic>
    </p:spTree>
    <p:extLst>
      <p:ext uri="{BB962C8B-B14F-4D97-AF65-F5344CB8AC3E}">
        <p14:creationId xmlns:p14="http://schemas.microsoft.com/office/powerpoint/2010/main" val="298108283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D69280-CE79-C898-48B2-77567D26BF06}"/>
            </a:ext>
          </a:extLst>
        </p:cNvPr>
        <p:cNvGrpSpPr/>
        <p:nvPr/>
      </p:nvGrpSpPr>
      <p:grpSpPr>
        <a:xfrm>
          <a:off x="0" y="0"/>
          <a:ext cx="0" cy="0"/>
          <a:chOff x="0" y="0"/>
          <a:chExt cx="0" cy="0"/>
        </a:xfrm>
      </p:grpSpPr>
      <p:sp>
        <p:nvSpPr>
          <p:cNvPr id="2" name="Título 2">
            <a:extLst>
              <a:ext uri="{FF2B5EF4-FFF2-40B4-BE49-F238E27FC236}">
                <a16:creationId xmlns:a16="http://schemas.microsoft.com/office/drawing/2014/main" id="{F59D1100-18D5-DC3C-EA0E-743379A9984B}"/>
              </a:ext>
            </a:extLst>
          </p:cNvPr>
          <p:cNvSpPr txBox="1">
            <a:spLocks/>
          </p:cNvSpPr>
          <p:nvPr/>
        </p:nvSpPr>
        <p:spPr>
          <a:xfrm>
            <a:off x="1752600" y="2093239"/>
            <a:ext cx="14757802" cy="1033977"/>
          </a:xfrm>
          <a:prstGeom prst="rect">
            <a:avLst/>
          </a:prstGeom>
        </p:spPr>
        <p:txBody>
          <a:bodyPr>
            <a:noAutofit/>
          </a:bodyPr>
          <a:lstStyle>
            <a:lvl1pPr>
              <a:defRPr>
                <a:latin typeface="+mj-lt"/>
                <a:ea typeface="+mj-ea"/>
                <a:cs typeface="+mj-cs"/>
              </a:defRPr>
            </a:lvl1pPr>
          </a:lstStyle>
          <a:p>
            <a:r>
              <a:rPr lang="es-MX" sz="4200" b="1" dirty="0">
                <a:solidFill>
                  <a:srgbClr val="0097B0"/>
                </a:solidFill>
                <a:latin typeface="Verdana" panose="020B0604030504040204" pitchFamily="34" charset="0"/>
                <a:ea typeface="Verdana" panose="020B0604030504040204" pitchFamily="34" charset="0"/>
                <a:cs typeface="Verdana" panose="020B0604030504040204" pitchFamily="34" charset="0"/>
              </a:rPr>
              <a:t>Vende frutas de temporada y de producción local</a:t>
            </a:r>
          </a:p>
        </p:txBody>
      </p:sp>
      <p:sp>
        <p:nvSpPr>
          <p:cNvPr id="3" name="CuadroTexto 2">
            <a:extLst>
              <a:ext uri="{FF2B5EF4-FFF2-40B4-BE49-F238E27FC236}">
                <a16:creationId xmlns:a16="http://schemas.microsoft.com/office/drawing/2014/main" id="{7386F30F-4CBE-0FF0-980B-63D412D57580}"/>
              </a:ext>
            </a:extLst>
          </p:cNvPr>
          <p:cNvSpPr txBox="1"/>
          <p:nvPr/>
        </p:nvSpPr>
        <p:spPr>
          <a:xfrm>
            <a:off x="1905000" y="4100542"/>
            <a:ext cx="9698011" cy="4524315"/>
          </a:xfrm>
          <a:prstGeom prst="rect">
            <a:avLst/>
          </a:prstGeom>
          <a:noFill/>
        </p:spPr>
        <p:txBody>
          <a:bodyPr wrap="square" rtlCol="0">
            <a:spAutoFit/>
          </a:bodyPr>
          <a:lstStyle/>
          <a:p>
            <a:r>
              <a:rPr lang="es-ES" sz="3200" dirty="0">
                <a:latin typeface="Verdana" panose="020B0604030504040204" pitchFamily="34" charset="0"/>
                <a:ea typeface="Verdana" panose="020B0604030504040204" pitchFamily="34" charset="0"/>
              </a:rPr>
              <a:t>Son mas </a:t>
            </a:r>
            <a:r>
              <a:rPr lang="es-ES" sz="3200" b="1" dirty="0">
                <a:latin typeface="Verdana" panose="020B0604030504040204" pitchFamily="34" charset="0"/>
                <a:ea typeface="Verdana" panose="020B0604030504040204" pitchFamily="34" charset="0"/>
              </a:rPr>
              <a:t>económicas</a:t>
            </a:r>
            <a:r>
              <a:rPr lang="es-ES" sz="3200" dirty="0">
                <a:latin typeface="Verdana" panose="020B0604030504040204" pitchFamily="34" charset="0"/>
                <a:ea typeface="Verdana" panose="020B0604030504040204" pitchFamily="34" charset="0"/>
              </a:rPr>
              <a:t> y te ayudan a mantener </a:t>
            </a:r>
            <a:r>
              <a:rPr lang="es-ES" sz="3200" b="1" dirty="0">
                <a:latin typeface="Verdana" panose="020B0604030504040204" pitchFamily="34" charset="0"/>
                <a:ea typeface="Verdana" panose="020B0604030504040204" pitchFamily="34" charset="0"/>
              </a:rPr>
              <a:t>bajos precios</a:t>
            </a:r>
          </a:p>
          <a:p>
            <a:endParaRPr lang="es-ES" sz="3200" b="1" dirty="0">
              <a:latin typeface="Verdana" panose="020B0604030504040204" pitchFamily="34" charset="0"/>
              <a:ea typeface="Verdana" panose="020B0604030504040204" pitchFamily="34" charset="0"/>
            </a:endParaRPr>
          </a:p>
          <a:p>
            <a:pPr marL="285750" indent="-285750">
              <a:buFont typeface="Arial" panose="020B0604020202020204" pitchFamily="34" charset="0"/>
              <a:buChar char="•"/>
            </a:pPr>
            <a:r>
              <a:rPr lang="es-ES" sz="3200" b="1" dirty="0">
                <a:latin typeface="Verdana" panose="020B0604030504040204" pitchFamily="34" charset="0"/>
                <a:ea typeface="Verdana" panose="020B0604030504040204" pitchFamily="34" charset="0"/>
              </a:rPr>
              <a:t>Calendario de frutas y verduras</a:t>
            </a:r>
          </a:p>
          <a:p>
            <a:pPr marL="285750" indent="-285750">
              <a:buFont typeface="Arial" panose="020B0604020202020204" pitchFamily="34" charset="0"/>
              <a:buChar char="•"/>
            </a:pPr>
            <a:r>
              <a:rPr lang="es-ES" sz="3200" b="1" dirty="0">
                <a:latin typeface="Verdana" panose="020B0604030504040204" pitchFamily="34" charset="0"/>
                <a:ea typeface="Verdana" panose="020B0604030504040204" pitchFamily="34" charset="0"/>
              </a:rPr>
              <a:t>Cuestionar al alumnado de frutas o verduras favoritas </a:t>
            </a:r>
          </a:p>
          <a:p>
            <a:pPr marL="285750" indent="-285750">
              <a:buFont typeface="Arial" panose="020B0604020202020204" pitchFamily="34" charset="0"/>
              <a:buChar char="•"/>
            </a:pPr>
            <a:r>
              <a:rPr lang="es-ES" sz="3200" b="1" dirty="0">
                <a:latin typeface="Verdana" panose="020B0604030504040204" pitchFamily="34" charset="0"/>
                <a:ea typeface="Verdana" panose="020B0604030504040204" pitchFamily="34" charset="0"/>
              </a:rPr>
              <a:t>Adáptalas de una forma creativa</a:t>
            </a:r>
          </a:p>
          <a:p>
            <a:pPr marL="285750" indent="-285750">
              <a:buFont typeface="Arial" panose="020B0604020202020204" pitchFamily="34" charset="0"/>
              <a:buChar char="•"/>
            </a:pPr>
            <a:r>
              <a:rPr lang="es-ES" sz="3200" b="1" dirty="0">
                <a:latin typeface="Verdana" panose="020B0604030504040204" pitchFamily="34" charset="0"/>
                <a:ea typeface="Verdana" panose="020B0604030504040204" pitchFamily="34" charset="0"/>
              </a:rPr>
              <a:t>Agrégales chilito en polvo o chamoy sin azúcar</a:t>
            </a:r>
            <a:endParaRPr lang="es-MX" b="1" dirty="0"/>
          </a:p>
        </p:txBody>
      </p:sp>
      <p:pic>
        <p:nvPicPr>
          <p:cNvPr id="5" name="Imagen 4">
            <a:extLst>
              <a:ext uri="{FF2B5EF4-FFF2-40B4-BE49-F238E27FC236}">
                <a16:creationId xmlns:a16="http://schemas.microsoft.com/office/drawing/2014/main" id="{60EDBE20-1B1D-656A-038D-B0D428BD6611}"/>
              </a:ext>
            </a:extLst>
          </p:cNvPr>
          <p:cNvPicPr>
            <a:picLocks noChangeAspect="1"/>
          </p:cNvPicPr>
          <p:nvPr/>
        </p:nvPicPr>
        <p:blipFill>
          <a:blip r:embed="rId2"/>
          <a:stretch>
            <a:fillRect/>
          </a:stretch>
        </p:blipFill>
        <p:spPr>
          <a:xfrm>
            <a:off x="10972800" y="2781300"/>
            <a:ext cx="4876800" cy="4876800"/>
          </a:xfrm>
          <a:prstGeom prst="rect">
            <a:avLst/>
          </a:prstGeom>
        </p:spPr>
      </p:pic>
      <p:pic>
        <p:nvPicPr>
          <p:cNvPr id="9" name="Imagen 8">
            <a:extLst>
              <a:ext uri="{FF2B5EF4-FFF2-40B4-BE49-F238E27FC236}">
                <a16:creationId xmlns:a16="http://schemas.microsoft.com/office/drawing/2014/main" id="{FB8DC01B-2E6F-6BE1-D7C8-4AFF4FE5E028}"/>
              </a:ext>
            </a:extLst>
          </p:cNvPr>
          <p:cNvPicPr>
            <a:picLocks noChangeAspect="1"/>
          </p:cNvPicPr>
          <p:nvPr/>
        </p:nvPicPr>
        <p:blipFill>
          <a:blip r:embed="rId3"/>
          <a:stretch>
            <a:fillRect/>
          </a:stretch>
        </p:blipFill>
        <p:spPr>
          <a:xfrm>
            <a:off x="14478000" y="6362700"/>
            <a:ext cx="3539430" cy="3539430"/>
          </a:xfrm>
          <a:prstGeom prst="rect">
            <a:avLst/>
          </a:prstGeom>
        </p:spPr>
      </p:pic>
      <p:pic>
        <p:nvPicPr>
          <p:cNvPr id="4" name="Imagen 3"/>
          <p:cNvPicPr>
            <a:picLocks noChangeAspect="1"/>
          </p:cNvPicPr>
          <p:nvPr/>
        </p:nvPicPr>
        <p:blipFill>
          <a:blip r:embed="rId4"/>
          <a:stretch>
            <a:fillRect/>
          </a:stretch>
        </p:blipFill>
        <p:spPr>
          <a:xfrm>
            <a:off x="13639800" y="345280"/>
            <a:ext cx="4048095" cy="1469263"/>
          </a:xfrm>
          <a:prstGeom prst="rect">
            <a:avLst/>
          </a:prstGeom>
        </p:spPr>
      </p:pic>
    </p:spTree>
    <p:extLst>
      <p:ext uri="{BB962C8B-B14F-4D97-AF65-F5344CB8AC3E}">
        <p14:creationId xmlns:p14="http://schemas.microsoft.com/office/powerpoint/2010/main" val="174427331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7D3EEA-B810-6AAE-AE2C-99B0932CACAB}"/>
            </a:ext>
          </a:extLst>
        </p:cNvPr>
        <p:cNvGrpSpPr/>
        <p:nvPr/>
      </p:nvGrpSpPr>
      <p:grpSpPr>
        <a:xfrm>
          <a:off x="0" y="0"/>
          <a:ext cx="0" cy="0"/>
          <a:chOff x="0" y="0"/>
          <a:chExt cx="0" cy="0"/>
        </a:xfrm>
      </p:grpSpPr>
      <p:sp>
        <p:nvSpPr>
          <p:cNvPr id="2" name="Título 2">
            <a:extLst>
              <a:ext uri="{FF2B5EF4-FFF2-40B4-BE49-F238E27FC236}">
                <a16:creationId xmlns:a16="http://schemas.microsoft.com/office/drawing/2014/main" id="{94AD083C-F55C-B5C4-FFA0-7AE9D26852B2}"/>
              </a:ext>
            </a:extLst>
          </p:cNvPr>
          <p:cNvSpPr txBox="1">
            <a:spLocks/>
          </p:cNvSpPr>
          <p:nvPr/>
        </p:nvSpPr>
        <p:spPr>
          <a:xfrm>
            <a:off x="2209800" y="860216"/>
            <a:ext cx="14757802" cy="1033977"/>
          </a:xfrm>
          <a:prstGeom prst="rect">
            <a:avLst/>
          </a:prstGeom>
        </p:spPr>
        <p:txBody>
          <a:bodyPr>
            <a:noAutofit/>
          </a:bodyPr>
          <a:lstStyle>
            <a:lvl1pPr>
              <a:defRPr>
                <a:latin typeface="+mj-lt"/>
                <a:ea typeface="+mj-ea"/>
                <a:cs typeface="+mj-cs"/>
              </a:defRPr>
            </a:lvl1pPr>
          </a:lstStyle>
          <a:p>
            <a:r>
              <a:rPr lang="es-MX" sz="4200" b="1" dirty="0">
                <a:solidFill>
                  <a:srgbClr val="0097B0"/>
                </a:solidFill>
                <a:latin typeface="Verdana" panose="020B0604030504040204" pitchFamily="34" charset="0"/>
                <a:ea typeface="Verdana" panose="020B0604030504040204" pitchFamily="34" charset="0"/>
                <a:cs typeface="Verdana" panose="020B0604030504040204" pitchFamily="34" charset="0"/>
              </a:rPr>
              <a:t>Involucra a los estudiantes</a:t>
            </a:r>
          </a:p>
        </p:txBody>
      </p:sp>
      <p:sp>
        <p:nvSpPr>
          <p:cNvPr id="3" name="CuadroTexto 2">
            <a:extLst>
              <a:ext uri="{FF2B5EF4-FFF2-40B4-BE49-F238E27FC236}">
                <a16:creationId xmlns:a16="http://schemas.microsoft.com/office/drawing/2014/main" id="{F7499526-A0F4-1AC4-96BD-76E5475336B2}"/>
              </a:ext>
            </a:extLst>
          </p:cNvPr>
          <p:cNvSpPr txBox="1"/>
          <p:nvPr/>
        </p:nvSpPr>
        <p:spPr>
          <a:xfrm>
            <a:off x="1752600" y="2781300"/>
            <a:ext cx="9698011" cy="1569660"/>
          </a:xfrm>
          <a:prstGeom prst="rect">
            <a:avLst/>
          </a:prstGeom>
          <a:noFill/>
        </p:spPr>
        <p:txBody>
          <a:bodyPr wrap="square" rtlCol="0">
            <a:spAutoFit/>
          </a:bodyPr>
          <a:lstStyle/>
          <a:p>
            <a:r>
              <a:rPr lang="es-ES" sz="3200" dirty="0">
                <a:latin typeface="Verdana" panose="020B0604030504040204" pitchFamily="34" charset="0"/>
                <a:ea typeface="Verdana" panose="020B0604030504040204" pitchFamily="34" charset="0"/>
              </a:rPr>
              <a:t>Pregúntales que alimentos de los permitidos les gustaría encontrar a la venta.</a:t>
            </a:r>
          </a:p>
          <a:p>
            <a:r>
              <a:rPr lang="es-ES" sz="3200" b="1" dirty="0">
                <a:latin typeface="Verdana" panose="020B0604030504040204" pitchFamily="34" charset="0"/>
                <a:ea typeface="Verdana" panose="020B0604030504040204" pitchFamily="34" charset="0"/>
              </a:rPr>
              <a:t>Toma en cuenta sus sugerencias</a:t>
            </a:r>
            <a:endParaRPr lang="es-MX" b="1" dirty="0"/>
          </a:p>
        </p:txBody>
      </p:sp>
      <p:pic>
        <p:nvPicPr>
          <p:cNvPr id="6" name="Imagen 5">
            <a:extLst>
              <a:ext uri="{FF2B5EF4-FFF2-40B4-BE49-F238E27FC236}">
                <a16:creationId xmlns:a16="http://schemas.microsoft.com/office/drawing/2014/main" id="{4EB96FA2-6E31-868C-3659-C425994475BF}"/>
              </a:ext>
            </a:extLst>
          </p:cNvPr>
          <p:cNvPicPr>
            <a:picLocks noChangeAspect="1"/>
          </p:cNvPicPr>
          <p:nvPr/>
        </p:nvPicPr>
        <p:blipFill>
          <a:blip r:embed="rId2"/>
          <a:stretch>
            <a:fillRect/>
          </a:stretch>
        </p:blipFill>
        <p:spPr>
          <a:xfrm>
            <a:off x="11049000" y="1175533"/>
            <a:ext cx="4876800" cy="4876800"/>
          </a:xfrm>
          <a:prstGeom prst="rect">
            <a:avLst/>
          </a:prstGeom>
        </p:spPr>
      </p:pic>
      <p:sp>
        <p:nvSpPr>
          <p:cNvPr id="7" name="Título 2">
            <a:extLst>
              <a:ext uri="{FF2B5EF4-FFF2-40B4-BE49-F238E27FC236}">
                <a16:creationId xmlns:a16="http://schemas.microsoft.com/office/drawing/2014/main" id="{3E428C7E-050C-14AC-89B6-50411C8D6320}"/>
              </a:ext>
            </a:extLst>
          </p:cNvPr>
          <p:cNvSpPr txBox="1">
            <a:spLocks/>
          </p:cNvSpPr>
          <p:nvPr/>
        </p:nvSpPr>
        <p:spPr>
          <a:xfrm>
            <a:off x="2209800" y="5818418"/>
            <a:ext cx="14757802" cy="1033977"/>
          </a:xfrm>
          <a:prstGeom prst="rect">
            <a:avLst/>
          </a:prstGeom>
        </p:spPr>
        <p:txBody>
          <a:bodyPr>
            <a:noAutofit/>
          </a:bodyPr>
          <a:lstStyle>
            <a:lvl1pPr>
              <a:defRPr>
                <a:latin typeface="+mj-lt"/>
                <a:ea typeface="+mj-ea"/>
                <a:cs typeface="+mj-cs"/>
              </a:defRPr>
            </a:lvl1pPr>
          </a:lstStyle>
          <a:p>
            <a:r>
              <a:rPr lang="es-MX" sz="4200" b="1" dirty="0">
                <a:solidFill>
                  <a:srgbClr val="0097B0"/>
                </a:solidFill>
                <a:latin typeface="Verdana" panose="020B0604030504040204" pitchFamily="34" charset="0"/>
                <a:ea typeface="Verdana" panose="020B0604030504040204" pitchFamily="34" charset="0"/>
                <a:cs typeface="Verdana" panose="020B0604030504040204" pitchFamily="34" charset="0"/>
              </a:rPr>
              <a:t>¡Cuida la imagen de la cooperativa o tienda escolar!</a:t>
            </a:r>
          </a:p>
        </p:txBody>
      </p:sp>
      <p:sp>
        <p:nvSpPr>
          <p:cNvPr id="8" name="CuadroTexto 7">
            <a:extLst>
              <a:ext uri="{FF2B5EF4-FFF2-40B4-BE49-F238E27FC236}">
                <a16:creationId xmlns:a16="http://schemas.microsoft.com/office/drawing/2014/main" id="{AC59A7E4-158A-30AE-04AF-301A9EF29286}"/>
              </a:ext>
            </a:extLst>
          </p:cNvPr>
          <p:cNvSpPr txBox="1"/>
          <p:nvPr/>
        </p:nvSpPr>
        <p:spPr>
          <a:xfrm>
            <a:off x="1752600" y="7753706"/>
            <a:ext cx="9698011" cy="1569660"/>
          </a:xfrm>
          <a:prstGeom prst="rect">
            <a:avLst/>
          </a:prstGeom>
          <a:noFill/>
        </p:spPr>
        <p:txBody>
          <a:bodyPr wrap="square" rtlCol="0">
            <a:spAutoFit/>
          </a:bodyPr>
          <a:lstStyle/>
          <a:p>
            <a:r>
              <a:rPr lang="es-ES" sz="3200" dirty="0">
                <a:latin typeface="Verdana" panose="020B0604030504040204" pitchFamily="34" charset="0"/>
                <a:ea typeface="Verdana" panose="020B0604030504040204" pitchFamily="34" charset="0"/>
              </a:rPr>
              <a:t>Para que las y los estudiantes siempre tengan un gran recuerdo de ella, mantén limpia y ordenada</a:t>
            </a:r>
            <a:endParaRPr lang="es-MX" b="1" dirty="0"/>
          </a:p>
        </p:txBody>
      </p:sp>
      <p:pic>
        <p:nvPicPr>
          <p:cNvPr id="4" name="Imagen 3"/>
          <p:cNvPicPr>
            <a:picLocks noChangeAspect="1"/>
          </p:cNvPicPr>
          <p:nvPr/>
        </p:nvPicPr>
        <p:blipFill>
          <a:blip r:embed="rId3"/>
          <a:stretch>
            <a:fillRect/>
          </a:stretch>
        </p:blipFill>
        <p:spPr>
          <a:xfrm>
            <a:off x="13901752" y="272199"/>
            <a:ext cx="4048095" cy="1469263"/>
          </a:xfrm>
          <a:prstGeom prst="rect">
            <a:avLst/>
          </a:prstGeom>
        </p:spPr>
      </p:pic>
    </p:spTree>
    <p:extLst>
      <p:ext uri="{BB962C8B-B14F-4D97-AF65-F5344CB8AC3E}">
        <p14:creationId xmlns:p14="http://schemas.microsoft.com/office/powerpoint/2010/main" val="5474657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2E8B619-4AA2-9F9E-F3F1-5E2C0D84D104}"/>
              </a:ext>
            </a:extLst>
          </p:cNvPr>
          <p:cNvSpPr>
            <a:spLocks noGrp="1"/>
          </p:cNvSpPr>
          <p:nvPr>
            <p:ph type="title"/>
          </p:nvPr>
        </p:nvSpPr>
        <p:spPr>
          <a:xfrm>
            <a:off x="1389754" y="680517"/>
            <a:ext cx="10873740" cy="723275"/>
          </a:xfrm>
        </p:spPr>
        <p:txBody>
          <a:bodyPr/>
          <a:lstStyle/>
          <a:p>
            <a:r>
              <a:rPr lang="es-MX" dirty="0"/>
              <a:t>PROVEEDORES</a:t>
            </a:r>
          </a:p>
        </p:txBody>
      </p:sp>
      <p:sp>
        <p:nvSpPr>
          <p:cNvPr id="9" name="CuadroTexto 8">
            <a:extLst>
              <a:ext uri="{FF2B5EF4-FFF2-40B4-BE49-F238E27FC236}">
                <a16:creationId xmlns:a16="http://schemas.microsoft.com/office/drawing/2014/main" id="{1D7E47BB-7A49-8FF9-84B4-A1DB79410562}"/>
              </a:ext>
            </a:extLst>
          </p:cNvPr>
          <p:cNvSpPr txBox="1"/>
          <p:nvPr/>
        </p:nvSpPr>
        <p:spPr>
          <a:xfrm>
            <a:off x="1046710" y="1788630"/>
            <a:ext cx="16318030" cy="8038163"/>
          </a:xfrm>
          <a:prstGeom prst="rect">
            <a:avLst/>
          </a:prstGeom>
          <a:noFill/>
        </p:spPr>
        <p:txBody>
          <a:bodyPr wrap="square">
            <a:spAutoFit/>
          </a:bodyPr>
          <a:lstStyle/>
          <a:p>
            <a:pPr algn="l">
              <a:lnSpc>
                <a:spcPct val="150000"/>
              </a:lnSpc>
            </a:pPr>
            <a:r>
              <a:rPr lang="es-MX" sz="3200" dirty="0">
                <a:solidFill>
                  <a:srgbClr val="012001"/>
                </a:solidFill>
                <a:latin typeface="Verdana" panose="020B0604030504040204" pitchFamily="34" charset="0"/>
                <a:ea typeface="Verdana" panose="020B0604030504040204" pitchFamily="34" charset="0"/>
                <a:cs typeface="Verdana" panose="020B0604030504040204" pitchFamily="34" charset="0"/>
              </a:rPr>
              <a:t>Deberán:</a:t>
            </a:r>
          </a:p>
          <a:p>
            <a:pPr algn="just">
              <a:lnSpc>
                <a:spcPct val="150000"/>
              </a:lnSpc>
            </a:pPr>
            <a:r>
              <a:rPr lang="es-MX" sz="3200" dirty="0">
                <a:solidFill>
                  <a:srgbClr val="012001"/>
                </a:solidFill>
                <a:latin typeface="Verdana" panose="020B0604030504040204" pitchFamily="34" charset="0"/>
                <a:ea typeface="Verdana" panose="020B0604030504040204" pitchFamily="34" charset="0"/>
                <a:cs typeface="Verdana" panose="020B0604030504040204" pitchFamily="34" charset="0"/>
              </a:rPr>
              <a:t>I. Conocer y dar cabal cumplimiento a las disposiciones contenidas en los presentes Lineamientos y su Anexo Único, las Guías Alimentarias, las Normas Oficiales Mexicanas, así como a las demás disposiciones jurídicas aplicables en materia de salud, sanitaria y administrativa. </a:t>
            </a:r>
          </a:p>
          <a:p>
            <a:pPr algn="just">
              <a:lnSpc>
                <a:spcPct val="150000"/>
              </a:lnSpc>
            </a:pPr>
            <a:r>
              <a:rPr lang="es-MX" sz="3200" dirty="0">
                <a:solidFill>
                  <a:srgbClr val="012001"/>
                </a:solidFill>
                <a:latin typeface="Verdana" panose="020B0604030504040204" pitchFamily="34" charset="0"/>
                <a:ea typeface="Verdana" panose="020B0604030504040204" pitchFamily="34" charset="0"/>
                <a:cs typeface="Verdana" panose="020B0604030504040204" pitchFamily="34" charset="0"/>
              </a:rPr>
              <a:t>En caso de incumplimiento se harán acreedores a las sanciones establecidas en los presentes Lineamientos;</a:t>
            </a:r>
          </a:p>
          <a:p>
            <a:pPr algn="just">
              <a:lnSpc>
                <a:spcPct val="150000"/>
              </a:lnSpc>
            </a:pPr>
            <a:endParaRPr lang="es-MX" sz="3200" dirty="0">
              <a:solidFill>
                <a:srgbClr val="012001"/>
              </a:solidFill>
              <a:latin typeface="Verdana" panose="020B0604030504040204" pitchFamily="34" charset="0"/>
              <a:ea typeface="Verdana" panose="020B0604030504040204" pitchFamily="34" charset="0"/>
              <a:cs typeface="Verdana" panose="020B0604030504040204" pitchFamily="34" charset="0"/>
            </a:endParaRPr>
          </a:p>
          <a:p>
            <a:pPr algn="just">
              <a:lnSpc>
                <a:spcPct val="150000"/>
              </a:lnSpc>
            </a:pPr>
            <a:r>
              <a:rPr lang="es-MX" sz="3200" dirty="0">
                <a:solidFill>
                  <a:srgbClr val="012001"/>
                </a:solidFill>
                <a:latin typeface="Verdana" panose="020B0604030504040204" pitchFamily="34" charset="0"/>
                <a:ea typeface="Verdana" panose="020B0604030504040204" pitchFamily="34" charset="0"/>
                <a:cs typeface="Verdana" panose="020B0604030504040204" pitchFamily="34" charset="0"/>
              </a:rPr>
              <a:t>II. Contar con personal capacitado y/o certificado, en el manejo, preparación, y distribución higiénica de alimentos y bebidas;</a:t>
            </a:r>
          </a:p>
          <a:p>
            <a:pPr algn="just">
              <a:lnSpc>
                <a:spcPct val="150000"/>
              </a:lnSpc>
            </a:pPr>
            <a:endParaRPr lang="es-MX" sz="2800" dirty="0">
              <a:solidFill>
                <a:srgbClr val="012001"/>
              </a:solidFill>
              <a:latin typeface="Verdana" panose="020B0604030504040204" pitchFamily="34" charset="0"/>
              <a:ea typeface="Verdana" panose="020B0604030504040204" pitchFamily="34" charset="0"/>
              <a:cs typeface="Verdana" panose="020B0604030504040204" pitchFamily="34" charset="0"/>
            </a:endParaRPr>
          </a:p>
        </p:txBody>
      </p:sp>
      <p:pic>
        <p:nvPicPr>
          <p:cNvPr id="26" name="object 4">
            <a:extLst>
              <a:ext uri="{FF2B5EF4-FFF2-40B4-BE49-F238E27FC236}">
                <a16:creationId xmlns:a16="http://schemas.microsoft.com/office/drawing/2014/main" id="{C84CCF3D-32EA-C0F2-2AFC-2B8B382F674A}"/>
              </a:ext>
            </a:extLst>
          </p:cNvPr>
          <p:cNvPicPr/>
          <p:nvPr/>
        </p:nvPicPr>
        <p:blipFill>
          <a:blip r:embed="rId3" cstate="print"/>
          <a:stretch>
            <a:fillRect/>
          </a:stretch>
        </p:blipFill>
        <p:spPr>
          <a:xfrm>
            <a:off x="14769611" y="331306"/>
            <a:ext cx="2581274" cy="1419224"/>
          </a:xfrm>
          <a:prstGeom prst="rect">
            <a:avLst/>
          </a:prstGeom>
        </p:spPr>
      </p:pic>
    </p:spTree>
    <p:extLst>
      <p:ext uri="{BB962C8B-B14F-4D97-AF65-F5344CB8AC3E}">
        <p14:creationId xmlns:p14="http://schemas.microsoft.com/office/powerpoint/2010/main" val="278972436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748246" y="-7143"/>
            <a:ext cx="17170718" cy="3255645"/>
            <a:chOff x="498830" y="-4762"/>
            <a:chExt cx="11447145" cy="2170430"/>
          </a:xfrm>
        </p:grpSpPr>
        <p:pic>
          <p:nvPicPr>
            <p:cNvPr id="3" name="object 3"/>
            <p:cNvPicPr/>
            <p:nvPr/>
          </p:nvPicPr>
          <p:blipFill>
            <a:blip r:embed="rId2" cstate="print"/>
            <a:stretch>
              <a:fillRect/>
            </a:stretch>
          </p:blipFill>
          <p:spPr>
            <a:xfrm>
              <a:off x="545584" y="0"/>
              <a:ext cx="11242562" cy="2080378"/>
            </a:xfrm>
            <a:prstGeom prst="rect">
              <a:avLst/>
            </a:prstGeom>
          </p:spPr>
        </p:pic>
        <p:sp>
          <p:nvSpPr>
            <p:cNvPr id="4" name="object 4"/>
            <p:cNvSpPr/>
            <p:nvPr/>
          </p:nvSpPr>
          <p:spPr>
            <a:xfrm>
              <a:off x="558203" y="0"/>
              <a:ext cx="11167745" cy="2019300"/>
            </a:xfrm>
            <a:custGeom>
              <a:avLst/>
              <a:gdLst/>
              <a:ahLst/>
              <a:cxnLst/>
              <a:rect l="l" t="t" r="r" b="b"/>
              <a:pathLst>
                <a:path w="11167745" h="2019300">
                  <a:moveTo>
                    <a:pt x="11167491" y="0"/>
                  </a:moveTo>
                  <a:lnTo>
                    <a:pt x="0" y="0"/>
                  </a:lnTo>
                  <a:lnTo>
                    <a:pt x="0" y="2018791"/>
                  </a:lnTo>
                  <a:lnTo>
                    <a:pt x="11167491" y="2018791"/>
                  </a:lnTo>
                  <a:lnTo>
                    <a:pt x="11167491" y="0"/>
                  </a:lnTo>
                  <a:close/>
                </a:path>
              </a:pathLst>
            </a:custGeom>
            <a:solidFill>
              <a:srgbClr val="FFFFFF"/>
            </a:solidFill>
          </p:spPr>
          <p:txBody>
            <a:bodyPr wrap="square" lIns="0" tIns="0" rIns="0" bIns="0" rtlCol="0"/>
            <a:lstStyle/>
            <a:p>
              <a:endParaRPr/>
            </a:p>
          </p:txBody>
        </p:sp>
        <p:sp>
          <p:nvSpPr>
            <p:cNvPr id="5" name="object 5"/>
            <p:cNvSpPr/>
            <p:nvPr/>
          </p:nvSpPr>
          <p:spPr>
            <a:xfrm>
              <a:off x="558203" y="0"/>
              <a:ext cx="11167745" cy="2019300"/>
            </a:xfrm>
            <a:custGeom>
              <a:avLst/>
              <a:gdLst/>
              <a:ahLst/>
              <a:cxnLst/>
              <a:rect l="l" t="t" r="r" b="b"/>
              <a:pathLst>
                <a:path w="11167745" h="2019300">
                  <a:moveTo>
                    <a:pt x="0" y="2018791"/>
                  </a:moveTo>
                  <a:lnTo>
                    <a:pt x="11167491" y="2018791"/>
                  </a:lnTo>
                  <a:lnTo>
                    <a:pt x="11167491" y="0"/>
                  </a:lnTo>
                  <a:lnTo>
                    <a:pt x="0" y="0"/>
                  </a:lnTo>
                  <a:lnTo>
                    <a:pt x="0" y="2018791"/>
                  </a:lnTo>
                  <a:close/>
                </a:path>
              </a:pathLst>
            </a:custGeom>
            <a:ln w="9525">
              <a:solidFill>
                <a:srgbClr val="E9E9E9"/>
              </a:solidFill>
            </a:ln>
          </p:spPr>
          <p:txBody>
            <a:bodyPr wrap="square" lIns="0" tIns="0" rIns="0" bIns="0" rtlCol="0"/>
            <a:lstStyle/>
            <a:p>
              <a:endParaRPr/>
            </a:p>
          </p:txBody>
        </p:sp>
        <p:sp>
          <p:nvSpPr>
            <p:cNvPr id="6" name="object 6"/>
            <p:cNvSpPr/>
            <p:nvPr/>
          </p:nvSpPr>
          <p:spPr>
            <a:xfrm>
              <a:off x="498830" y="787400"/>
              <a:ext cx="128270" cy="704215"/>
            </a:xfrm>
            <a:custGeom>
              <a:avLst/>
              <a:gdLst/>
              <a:ahLst/>
              <a:cxnLst/>
              <a:rect l="l" t="t" r="r" b="b"/>
              <a:pathLst>
                <a:path w="128270" h="704215">
                  <a:moveTo>
                    <a:pt x="128015" y="0"/>
                  </a:moveTo>
                  <a:lnTo>
                    <a:pt x="0" y="0"/>
                  </a:lnTo>
                  <a:lnTo>
                    <a:pt x="0" y="704088"/>
                  </a:lnTo>
                  <a:lnTo>
                    <a:pt x="128015" y="704088"/>
                  </a:lnTo>
                  <a:lnTo>
                    <a:pt x="128015" y="0"/>
                  </a:lnTo>
                  <a:close/>
                </a:path>
              </a:pathLst>
            </a:custGeom>
            <a:solidFill>
              <a:srgbClr val="F5A700"/>
            </a:solidFill>
          </p:spPr>
          <p:txBody>
            <a:bodyPr wrap="square" lIns="0" tIns="0" rIns="0" bIns="0" rtlCol="0"/>
            <a:lstStyle/>
            <a:p>
              <a:endParaRPr/>
            </a:p>
          </p:txBody>
        </p:sp>
        <p:pic>
          <p:nvPicPr>
            <p:cNvPr id="7" name="object 7"/>
            <p:cNvPicPr/>
            <p:nvPr/>
          </p:nvPicPr>
          <p:blipFill>
            <a:blip r:embed="rId3" cstate="print"/>
            <a:stretch>
              <a:fillRect/>
            </a:stretch>
          </p:blipFill>
          <p:spPr>
            <a:xfrm>
              <a:off x="8141334" y="533273"/>
              <a:ext cx="3804538" cy="1632203"/>
            </a:xfrm>
            <a:prstGeom prst="rect">
              <a:avLst/>
            </a:prstGeom>
          </p:spPr>
        </p:pic>
        <p:pic>
          <p:nvPicPr>
            <p:cNvPr id="8" name="object 8"/>
            <p:cNvPicPr/>
            <p:nvPr/>
          </p:nvPicPr>
          <p:blipFill>
            <a:blip r:embed="rId4" cstate="print"/>
            <a:stretch>
              <a:fillRect/>
            </a:stretch>
          </p:blipFill>
          <p:spPr>
            <a:xfrm>
              <a:off x="776935" y="1022083"/>
              <a:ext cx="3475736" cy="1007249"/>
            </a:xfrm>
            <a:prstGeom prst="rect">
              <a:avLst/>
            </a:prstGeom>
          </p:spPr>
        </p:pic>
      </p:grpSp>
      <p:sp>
        <p:nvSpPr>
          <p:cNvPr id="9" name="object 9"/>
          <p:cNvSpPr txBox="1"/>
          <p:nvPr/>
        </p:nvSpPr>
        <p:spPr>
          <a:xfrm>
            <a:off x="5798819" y="3884600"/>
            <a:ext cx="7229475" cy="1436612"/>
          </a:xfrm>
          <a:prstGeom prst="rect">
            <a:avLst/>
          </a:prstGeom>
        </p:spPr>
        <p:txBody>
          <a:bodyPr vert="horz" wrap="square" lIns="0" tIns="101918" rIns="0" bIns="0" rtlCol="0">
            <a:spAutoFit/>
          </a:bodyPr>
          <a:lstStyle/>
          <a:p>
            <a:pPr marL="621983" marR="7620" indent="-603885">
              <a:lnSpc>
                <a:spcPts val="5190"/>
              </a:lnSpc>
              <a:spcBef>
                <a:spcPts val="803"/>
              </a:spcBef>
            </a:pPr>
            <a:r>
              <a:rPr sz="4800" b="1" spc="-45" dirty="0">
                <a:latin typeface="Tahoma"/>
                <a:cs typeface="Tahoma"/>
              </a:rPr>
              <a:t>Dirección</a:t>
            </a:r>
            <a:r>
              <a:rPr sz="4800" b="1" spc="-278" dirty="0">
                <a:latin typeface="Tahoma"/>
                <a:cs typeface="Tahoma"/>
              </a:rPr>
              <a:t> </a:t>
            </a:r>
            <a:r>
              <a:rPr sz="4800" b="1" dirty="0">
                <a:latin typeface="Tahoma"/>
                <a:cs typeface="Tahoma"/>
              </a:rPr>
              <a:t>de</a:t>
            </a:r>
            <a:r>
              <a:rPr sz="4800" b="1" spc="-278" dirty="0">
                <a:latin typeface="Tahoma"/>
                <a:cs typeface="Tahoma"/>
              </a:rPr>
              <a:t> </a:t>
            </a:r>
            <a:r>
              <a:rPr sz="4800" b="1" spc="-60" dirty="0">
                <a:latin typeface="Tahoma"/>
                <a:cs typeface="Tahoma"/>
              </a:rPr>
              <a:t>Regulación </a:t>
            </a:r>
            <a:r>
              <a:rPr sz="4800" b="1" dirty="0">
                <a:latin typeface="Tahoma"/>
                <a:cs typeface="Tahoma"/>
              </a:rPr>
              <a:t>y</a:t>
            </a:r>
            <a:r>
              <a:rPr sz="4800" b="1" spc="-285" dirty="0">
                <a:latin typeface="Tahoma"/>
                <a:cs typeface="Tahoma"/>
              </a:rPr>
              <a:t> </a:t>
            </a:r>
            <a:r>
              <a:rPr sz="4800" b="1" spc="-30" dirty="0">
                <a:latin typeface="Tahoma"/>
                <a:cs typeface="Tahoma"/>
              </a:rPr>
              <a:t>Fomento</a:t>
            </a:r>
            <a:r>
              <a:rPr sz="4800" b="1" spc="-293" dirty="0">
                <a:latin typeface="Tahoma"/>
                <a:cs typeface="Tahoma"/>
              </a:rPr>
              <a:t> </a:t>
            </a:r>
            <a:r>
              <a:rPr sz="4800" b="1" spc="-15" dirty="0">
                <a:latin typeface="Tahoma"/>
                <a:cs typeface="Tahoma"/>
              </a:rPr>
              <a:t>Sanitario</a:t>
            </a:r>
            <a:endParaRPr sz="4800">
              <a:latin typeface="Tahoma"/>
              <a:cs typeface="Tahoma"/>
            </a:endParaRPr>
          </a:p>
        </p:txBody>
      </p:sp>
      <p:grpSp>
        <p:nvGrpSpPr>
          <p:cNvPr id="10" name="object 10"/>
          <p:cNvGrpSpPr/>
          <p:nvPr/>
        </p:nvGrpSpPr>
        <p:grpSpPr>
          <a:xfrm>
            <a:off x="3463290" y="7098871"/>
            <a:ext cx="10688955" cy="2380298"/>
            <a:chOff x="2308860" y="4732580"/>
            <a:chExt cx="7125970" cy="1586865"/>
          </a:xfrm>
        </p:grpSpPr>
        <p:pic>
          <p:nvPicPr>
            <p:cNvPr id="11" name="object 11"/>
            <p:cNvPicPr/>
            <p:nvPr/>
          </p:nvPicPr>
          <p:blipFill>
            <a:blip r:embed="rId5" cstate="print"/>
            <a:stretch>
              <a:fillRect/>
            </a:stretch>
          </p:blipFill>
          <p:spPr>
            <a:xfrm>
              <a:off x="4458995" y="4732580"/>
              <a:ext cx="2846597" cy="528709"/>
            </a:xfrm>
            <a:prstGeom prst="rect">
              <a:avLst/>
            </a:prstGeom>
          </p:spPr>
        </p:pic>
        <p:pic>
          <p:nvPicPr>
            <p:cNvPr id="12" name="object 12"/>
            <p:cNvPicPr/>
            <p:nvPr/>
          </p:nvPicPr>
          <p:blipFill>
            <a:blip r:embed="rId6" cstate="print"/>
            <a:stretch>
              <a:fillRect/>
            </a:stretch>
          </p:blipFill>
          <p:spPr>
            <a:xfrm>
              <a:off x="2308860" y="5093208"/>
              <a:ext cx="7125461" cy="1226058"/>
            </a:xfrm>
            <a:prstGeom prst="rect">
              <a:avLst/>
            </a:prstGeom>
          </p:spPr>
        </p:pic>
      </p:grpSp>
      <p:sp>
        <p:nvSpPr>
          <p:cNvPr id="13" name="object 13"/>
          <p:cNvSpPr txBox="1">
            <a:spLocks noGrp="1"/>
          </p:cNvSpPr>
          <p:nvPr>
            <p:ph type="subTitle" idx="4"/>
          </p:nvPr>
        </p:nvSpPr>
        <p:spPr>
          <a:xfrm>
            <a:off x="4038600" y="6866173"/>
            <a:ext cx="9829800" cy="2051524"/>
          </a:xfrm>
          <a:prstGeom prst="rect">
            <a:avLst/>
          </a:prstGeom>
        </p:spPr>
        <p:txBody>
          <a:bodyPr vert="horz" wrap="square" lIns="0" tIns="20003" rIns="0" bIns="0" rtlCol="0">
            <a:spAutoFit/>
          </a:bodyPr>
          <a:lstStyle/>
          <a:p>
            <a:pPr marL="19050" marR="7620" indent="2669858">
              <a:spcBef>
                <a:spcPts val="158"/>
              </a:spcBef>
            </a:pPr>
            <a:r>
              <a:rPr sz="6600" spc="-15" dirty="0">
                <a:latin typeface="Times New Roman"/>
                <a:cs typeface="Times New Roman"/>
              </a:rPr>
              <a:t>Capacitación Tarjetas</a:t>
            </a:r>
            <a:r>
              <a:rPr sz="6600" spc="-171" dirty="0">
                <a:latin typeface="Times New Roman"/>
                <a:cs typeface="Times New Roman"/>
              </a:rPr>
              <a:t> </a:t>
            </a:r>
            <a:r>
              <a:rPr sz="6600" spc="90" dirty="0">
                <a:latin typeface="Times New Roman"/>
                <a:cs typeface="Times New Roman"/>
              </a:rPr>
              <a:t>de</a:t>
            </a:r>
            <a:r>
              <a:rPr sz="6600" spc="-113" dirty="0">
                <a:latin typeface="Times New Roman"/>
                <a:cs typeface="Times New Roman"/>
              </a:rPr>
              <a:t> </a:t>
            </a:r>
            <a:r>
              <a:rPr sz="6600" dirty="0">
                <a:latin typeface="Times New Roman"/>
                <a:cs typeface="Times New Roman"/>
              </a:rPr>
              <a:t>Control</a:t>
            </a:r>
            <a:r>
              <a:rPr sz="6600" spc="-171" dirty="0">
                <a:latin typeface="Times New Roman"/>
                <a:cs typeface="Times New Roman"/>
              </a:rPr>
              <a:t> </a:t>
            </a:r>
            <a:r>
              <a:rPr sz="6600" spc="-60" dirty="0">
                <a:latin typeface="Times New Roman"/>
                <a:cs typeface="Times New Roman"/>
              </a:rPr>
              <a:t>Sanitario</a:t>
            </a:r>
            <a:endParaRPr sz="6600" dirty="0">
              <a:latin typeface="Times New Roman"/>
              <a:cs typeface="Times New Roman"/>
            </a:endParaRPr>
          </a:p>
        </p:txBody>
      </p:sp>
    </p:spTree>
    <p:extLst>
      <p:ext uri="{BB962C8B-B14F-4D97-AF65-F5344CB8AC3E}">
        <p14:creationId xmlns:p14="http://schemas.microsoft.com/office/powerpoint/2010/main" val="139555966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2" y="0"/>
            <a:ext cx="18288000" cy="10287000"/>
            <a:chOff x="-1" y="0"/>
            <a:chExt cx="12192000" cy="6858000"/>
          </a:xfrm>
        </p:grpSpPr>
        <p:pic>
          <p:nvPicPr>
            <p:cNvPr id="3" name="object 3"/>
            <p:cNvPicPr/>
            <p:nvPr/>
          </p:nvPicPr>
          <p:blipFill>
            <a:blip r:embed="rId2" cstate="print"/>
            <a:stretch>
              <a:fillRect/>
            </a:stretch>
          </p:blipFill>
          <p:spPr>
            <a:xfrm>
              <a:off x="19" y="0"/>
              <a:ext cx="12191980" cy="6857998"/>
            </a:xfrm>
            <a:prstGeom prst="rect">
              <a:avLst/>
            </a:prstGeom>
          </p:spPr>
        </p:pic>
        <p:pic>
          <p:nvPicPr>
            <p:cNvPr id="4" name="object 4"/>
            <p:cNvPicPr/>
            <p:nvPr/>
          </p:nvPicPr>
          <p:blipFill>
            <a:blip r:embed="rId3" cstate="print"/>
            <a:stretch>
              <a:fillRect/>
            </a:stretch>
          </p:blipFill>
          <p:spPr>
            <a:xfrm>
              <a:off x="-1" y="0"/>
              <a:ext cx="7191883" cy="6858000"/>
            </a:xfrm>
            <a:prstGeom prst="rect">
              <a:avLst/>
            </a:prstGeom>
          </p:spPr>
        </p:pic>
      </p:grpSp>
      <p:sp>
        <p:nvSpPr>
          <p:cNvPr id="5" name="object 5"/>
          <p:cNvSpPr txBox="1">
            <a:spLocks noGrp="1"/>
          </p:cNvSpPr>
          <p:nvPr>
            <p:ph type="ctrTitle"/>
          </p:nvPr>
        </p:nvSpPr>
        <p:spPr>
          <a:xfrm>
            <a:off x="2084632" y="1020776"/>
            <a:ext cx="15157133" cy="2143857"/>
          </a:xfrm>
          <a:prstGeom prst="rect">
            <a:avLst/>
          </a:prstGeom>
        </p:spPr>
        <p:txBody>
          <a:bodyPr vert="horz" wrap="square" lIns="0" tIns="141923" rIns="0" bIns="0" rtlCol="0">
            <a:spAutoFit/>
          </a:bodyPr>
          <a:lstStyle/>
          <a:p>
            <a:pPr marL="19050" marR="7620">
              <a:lnSpc>
                <a:spcPts val="7785"/>
              </a:lnSpc>
              <a:spcBef>
                <a:spcPts val="1118"/>
              </a:spcBef>
            </a:pPr>
            <a:r>
              <a:rPr sz="7200" spc="127" dirty="0">
                <a:solidFill>
                  <a:srgbClr val="FFFFFF"/>
                </a:solidFill>
              </a:rPr>
              <a:t>BUENAS </a:t>
            </a:r>
            <a:r>
              <a:rPr sz="7200" spc="120" dirty="0">
                <a:solidFill>
                  <a:srgbClr val="FFFFFF"/>
                </a:solidFill>
              </a:rPr>
              <a:t>PRACTICAS </a:t>
            </a:r>
            <a:r>
              <a:rPr sz="7200" spc="143" dirty="0">
                <a:solidFill>
                  <a:srgbClr val="FFFFFF"/>
                </a:solidFill>
              </a:rPr>
              <a:t>DE</a:t>
            </a:r>
            <a:r>
              <a:rPr sz="7200" spc="-368" dirty="0">
                <a:solidFill>
                  <a:srgbClr val="FFFFFF"/>
                </a:solidFill>
              </a:rPr>
              <a:t> </a:t>
            </a:r>
            <a:r>
              <a:rPr sz="7200" spc="-127" dirty="0">
                <a:solidFill>
                  <a:srgbClr val="FFFFFF"/>
                </a:solidFill>
              </a:rPr>
              <a:t>HIGIENE</a:t>
            </a:r>
            <a:endParaRPr sz="7200"/>
          </a:p>
        </p:txBody>
      </p:sp>
      <p:sp>
        <p:nvSpPr>
          <p:cNvPr id="6" name="object 6"/>
          <p:cNvSpPr txBox="1"/>
          <p:nvPr/>
        </p:nvSpPr>
        <p:spPr>
          <a:xfrm>
            <a:off x="831341" y="7356463"/>
            <a:ext cx="3910965" cy="481863"/>
          </a:xfrm>
          <a:prstGeom prst="rect">
            <a:avLst/>
          </a:prstGeom>
        </p:spPr>
        <p:txBody>
          <a:bodyPr vert="horz" wrap="square" lIns="0" tIns="20003" rIns="0" bIns="0" rtlCol="0">
            <a:spAutoFit/>
          </a:bodyPr>
          <a:lstStyle/>
          <a:p>
            <a:pPr marL="19050">
              <a:spcBef>
                <a:spcPts val="158"/>
              </a:spcBef>
            </a:pPr>
            <a:r>
              <a:rPr sz="3000" spc="-15" dirty="0">
                <a:solidFill>
                  <a:srgbClr val="FFFFFF"/>
                </a:solidFill>
                <a:latin typeface="Verdana"/>
                <a:cs typeface="Verdana"/>
              </a:rPr>
              <a:t>NOM-</a:t>
            </a:r>
            <a:r>
              <a:rPr sz="3000" spc="-330" dirty="0">
                <a:solidFill>
                  <a:srgbClr val="FFFFFF"/>
                </a:solidFill>
                <a:latin typeface="Verdana"/>
                <a:cs typeface="Verdana"/>
              </a:rPr>
              <a:t>251-</a:t>
            </a:r>
            <a:r>
              <a:rPr sz="3000" spc="-217" dirty="0">
                <a:solidFill>
                  <a:srgbClr val="FFFFFF"/>
                </a:solidFill>
                <a:latin typeface="Verdana"/>
                <a:cs typeface="Verdana"/>
              </a:rPr>
              <a:t>SSA1-</a:t>
            </a:r>
            <a:r>
              <a:rPr sz="3000" spc="-30" dirty="0">
                <a:solidFill>
                  <a:srgbClr val="FFFFFF"/>
                </a:solidFill>
                <a:latin typeface="Verdana"/>
                <a:cs typeface="Verdana"/>
              </a:rPr>
              <a:t>2009</a:t>
            </a:r>
            <a:endParaRPr sz="3000">
              <a:latin typeface="Verdana"/>
              <a:cs typeface="Verdana"/>
            </a:endParaRPr>
          </a:p>
        </p:txBody>
      </p:sp>
      <p:grpSp>
        <p:nvGrpSpPr>
          <p:cNvPr id="7" name="object 7"/>
          <p:cNvGrpSpPr/>
          <p:nvPr/>
        </p:nvGrpSpPr>
        <p:grpSpPr>
          <a:xfrm>
            <a:off x="472250" y="48254"/>
            <a:ext cx="17816513" cy="6799898"/>
            <a:chOff x="314833" y="32169"/>
            <a:chExt cx="11877675" cy="4533265"/>
          </a:xfrm>
        </p:grpSpPr>
        <p:sp>
          <p:nvSpPr>
            <p:cNvPr id="8" name="object 8"/>
            <p:cNvSpPr/>
            <p:nvPr/>
          </p:nvSpPr>
          <p:spPr>
            <a:xfrm>
              <a:off x="481025" y="625728"/>
              <a:ext cx="704215" cy="146685"/>
            </a:xfrm>
            <a:custGeom>
              <a:avLst/>
              <a:gdLst/>
              <a:ahLst/>
              <a:cxnLst/>
              <a:rect l="l" t="t" r="r" b="b"/>
              <a:pathLst>
                <a:path w="704215" h="146684">
                  <a:moveTo>
                    <a:pt x="704088" y="0"/>
                  </a:moveTo>
                  <a:lnTo>
                    <a:pt x="0" y="0"/>
                  </a:lnTo>
                  <a:lnTo>
                    <a:pt x="0" y="146303"/>
                  </a:lnTo>
                  <a:lnTo>
                    <a:pt x="704088" y="146303"/>
                  </a:lnTo>
                  <a:lnTo>
                    <a:pt x="704088" y="0"/>
                  </a:lnTo>
                  <a:close/>
                </a:path>
              </a:pathLst>
            </a:custGeom>
            <a:solidFill>
              <a:srgbClr val="F5A700"/>
            </a:solidFill>
          </p:spPr>
          <p:txBody>
            <a:bodyPr wrap="square" lIns="0" tIns="0" rIns="0" bIns="0" rtlCol="0"/>
            <a:lstStyle/>
            <a:p>
              <a:endParaRPr/>
            </a:p>
          </p:txBody>
        </p:sp>
        <p:sp>
          <p:nvSpPr>
            <p:cNvPr id="9" name="object 9"/>
            <p:cNvSpPr/>
            <p:nvPr/>
          </p:nvSpPr>
          <p:spPr>
            <a:xfrm>
              <a:off x="481025" y="4546981"/>
              <a:ext cx="3977640" cy="18415"/>
            </a:xfrm>
            <a:custGeom>
              <a:avLst/>
              <a:gdLst/>
              <a:ahLst/>
              <a:cxnLst/>
              <a:rect l="l" t="t" r="r" b="b"/>
              <a:pathLst>
                <a:path w="3977640" h="18414">
                  <a:moveTo>
                    <a:pt x="3977640" y="0"/>
                  </a:moveTo>
                  <a:lnTo>
                    <a:pt x="0" y="0"/>
                  </a:lnTo>
                  <a:lnTo>
                    <a:pt x="0" y="18288"/>
                  </a:lnTo>
                  <a:lnTo>
                    <a:pt x="3977640" y="18288"/>
                  </a:lnTo>
                  <a:lnTo>
                    <a:pt x="3977640" y="0"/>
                  </a:lnTo>
                  <a:close/>
                </a:path>
              </a:pathLst>
            </a:custGeom>
            <a:solidFill>
              <a:srgbClr val="FFFFFF"/>
            </a:solidFill>
          </p:spPr>
          <p:txBody>
            <a:bodyPr wrap="square" lIns="0" tIns="0" rIns="0" bIns="0" rtlCol="0"/>
            <a:lstStyle/>
            <a:p>
              <a:endParaRPr/>
            </a:p>
          </p:txBody>
        </p:sp>
        <p:pic>
          <p:nvPicPr>
            <p:cNvPr id="10" name="object 10"/>
            <p:cNvPicPr/>
            <p:nvPr/>
          </p:nvPicPr>
          <p:blipFill>
            <a:blip r:embed="rId4" cstate="print"/>
            <a:stretch>
              <a:fillRect/>
            </a:stretch>
          </p:blipFill>
          <p:spPr>
            <a:xfrm>
              <a:off x="10635234" y="32169"/>
              <a:ext cx="1556766" cy="666711"/>
            </a:xfrm>
            <a:prstGeom prst="rect">
              <a:avLst/>
            </a:prstGeom>
          </p:spPr>
        </p:pic>
        <p:pic>
          <p:nvPicPr>
            <p:cNvPr id="11" name="object 11"/>
            <p:cNvPicPr/>
            <p:nvPr/>
          </p:nvPicPr>
          <p:blipFill>
            <a:blip r:embed="rId5" cstate="print"/>
            <a:stretch>
              <a:fillRect/>
            </a:stretch>
          </p:blipFill>
          <p:spPr>
            <a:xfrm>
              <a:off x="314833" y="95973"/>
              <a:ext cx="1740535" cy="502958"/>
            </a:xfrm>
            <a:prstGeom prst="rect">
              <a:avLst/>
            </a:prstGeom>
          </p:spPr>
        </p:pic>
      </p:grpSp>
    </p:spTree>
    <p:extLst>
      <p:ext uri="{BB962C8B-B14F-4D97-AF65-F5344CB8AC3E}">
        <p14:creationId xmlns:p14="http://schemas.microsoft.com/office/powerpoint/2010/main" val="387539059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748246" y="-7143"/>
            <a:ext cx="16934498" cy="3128009"/>
            <a:chOff x="498830" y="-4762"/>
            <a:chExt cx="11289665" cy="2085339"/>
          </a:xfrm>
        </p:grpSpPr>
        <p:pic>
          <p:nvPicPr>
            <p:cNvPr id="3" name="object 3"/>
            <p:cNvPicPr/>
            <p:nvPr/>
          </p:nvPicPr>
          <p:blipFill>
            <a:blip r:embed="rId2" cstate="print"/>
            <a:stretch>
              <a:fillRect/>
            </a:stretch>
          </p:blipFill>
          <p:spPr>
            <a:xfrm>
              <a:off x="545584" y="0"/>
              <a:ext cx="11242562" cy="2080378"/>
            </a:xfrm>
            <a:prstGeom prst="rect">
              <a:avLst/>
            </a:prstGeom>
          </p:spPr>
        </p:pic>
        <p:sp>
          <p:nvSpPr>
            <p:cNvPr id="4" name="object 4"/>
            <p:cNvSpPr/>
            <p:nvPr/>
          </p:nvSpPr>
          <p:spPr>
            <a:xfrm>
              <a:off x="558203" y="0"/>
              <a:ext cx="11167745" cy="2019300"/>
            </a:xfrm>
            <a:custGeom>
              <a:avLst/>
              <a:gdLst/>
              <a:ahLst/>
              <a:cxnLst/>
              <a:rect l="l" t="t" r="r" b="b"/>
              <a:pathLst>
                <a:path w="11167745" h="2019300">
                  <a:moveTo>
                    <a:pt x="11167491" y="0"/>
                  </a:moveTo>
                  <a:lnTo>
                    <a:pt x="0" y="0"/>
                  </a:lnTo>
                  <a:lnTo>
                    <a:pt x="0" y="2018791"/>
                  </a:lnTo>
                  <a:lnTo>
                    <a:pt x="11167491" y="2018791"/>
                  </a:lnTo>
                  <a:lnTo>
                    <a:pt x="11167491" y="0"/>
                  </a:lnTo>
                  <a:close/>
                </a:path>
              </a:pathLst>
            </a:custGeom>
            <a:solidFill>
              <a:srgbClr val="FFFFFF"/>
            </a:solidFill>
          </p:spPr>
          <p:txBody>
            <a:bodyPr wrap="square" lIns="0" tIns="0" rIns="0" bIns="0" rtlCol="0"/>
            <a:lstStyle/>
            <a:p>
              <a:endParaRPr/>
            </a:p>
          </p:txBody>
        </p:sp>
        <p:sp>
          <p:nvSpPr>
            <p:cNvPr id="5" name="object 5"/>
            <p:cNvSpPr/>
            <p:nvPr/>
          </p:nvSpPr>
          <p:spPr>
            <a:xfrm>
              <a:off x="558203" y="0"/>
              <a:ext cx="11167745" cy="2019300"/>
            </a:xfrm>
            <a:custGeom>
              <a:avLst/>
              <a:gdLst/>
              <a:ahLst/>
              <a:cxnLst/>
              <a:rect l="l" t="t" r="r" b="b"/>
              <a:pathLst>
                <a:path w="11167745" h="2019300">
                  <a:moveTo>
                    <a:pt x="0" y="2018791"/>
                  </a:moveTo>
                  <a:lnTo>
                    <a:pt x="11167491" y="2018791"/>
                  </a:lnTo>
                  <a:lnTo>
                    <a:pt x="11167491" y="0"/>
                  </a:lnTo>
                  <a:lnTo>
                    <a:pt x="0" y="0"/>
                  </a:lnTo>
                  <a:lnTo>
                    <a:pt x="0" y="2018791"/>
                  </a:lnTo>
                  <a:close/>
                </a:path>
              </a:pathLst>
            </a:custGeom>
            <a:ln w="9525">
              <a:solidFill>
                <a:srgbClr val="E9E9E9"/>
              </a:solidFill>
            </a:ln>
          </p:spPr>
          <p:txBody>
            <a:bodyPr wrap="square" lIns="0" tIns="0" rIns="0" bIns="0" rtlCol="0"/>
            <a:lstStyle/>
            <a:p>
              <a:endParaRPr/>
            </a:p>
          </p:txBody>
        </p:sp>
        <p:sp>
          <p:nvSpPr>
            <p:cNvPr id="6" name="object 6"/>
            <p:cNvSpPr/>
            <p:nvPr/>
          </p:nvSpPr>
          <p:spPr>
            <a:xfrm>
              <a:off x="498830" y="787400"/>
              <a:ext cx="128270" cy="704215"/>
            </a:xfrm>
            <a:custGeom>
              <a:avLst/>
              <a:gdLst/>
              <a:ahLst/>
              <a:cxnLst/>
              <a:rect l="l" t="t" r="r" b="b"/>
              <a:pathLst>
                <a:path w="128270" h="704215">
                  <a:moveTo>
                    <a:pt x="128015" y="0"/>
                  </a:moveTo>
                  <a:lnTo>
                    <a:pt x="0" y="0"/>
                  </a:lnTo>
                  <a:lnTo>
                    <a:pt x="0" y="704088"/>
                  </a:lnTo>
                  <a:lnTo>
                    <a:pt x="128015" y="704088"/>
                  </a:lnTo>
                  <a:lnTo>
                    <a:pt x="128015" y="0"/>
                  </a:lnTo>
                  <a:close/>
                </a:path>
              </a:pathLst>
            </a:custGeom>
            <a:solidFill>
              <a:srgbClr val="F5A700"/>
            </a:solidFill>
          </p:spPr>
          <p:txBody>
            <a:bodyPr wrap="square" lIns="0" tIns="0" rIns="0" bIns="0" rtlCol="0"/>
            <a:lstStyle/>
            <a:p>
              <a:endParaRPr/>
            </a:p>
          </p:txBody>
        </p:sp>
      </p:grpSp>
      <p:sp>
        <p:nvSpPr>
          <p:cNvPr id="7" name="object 7"/>
          <p:cNvSpPr txBox="1"/>
          <p:nvPr/>
        </p:nvSpPr>
        <p:spPr>
          <a:xfrm>
            <a:off x="1338833" y="1215389"/>
            <a:ext cx="14362748" cy="1681229"/>
          </a:xfrm>
          <a:prstGeom prst="rect">
            <a:avLst/>
          </a:prstGeom>
        </p:spPr>
        <p:txBody>
          <a:bodyPr vert="horz" wrap="square" lIns="0" tIns="19050" rIns="0" bIns="0" rtlCol="0">
            <a:spAutoFit/>
          </a:bodyPr>
          <a:lstStyle/>
          <a:p>
            <a:pPr marL="935355">
              <a:spcBef>
                <a:spcPts val="150"/>
              </a:spcBef>
            </a:pPr>
            <a:r>
              <a:rPr sz="2700" b="1" spc="-15" dirty="0">
                <a:latin typeface="Tahoma"/>
                <a:cs typeface="Tahoma"/>
              </a:rPr>
              <a:t>¿Qué</a:t>
            </a:r>
            <a:r>
              <a:rPr sz="2700" b="1" spc="-135" dirty="0">
                <a:latin typeface="Tahoma"/>
                <a:cs typeface="Tahoma"/>
              </a:rPr>
              <a:t> </a:t>
            </a:r>
            <a:r>
              <a:rPr sz="2700" b="1" dirty="0">
                <a:latin typeface="Tahoma"/>
                <a:cs typeface="Tahoma"/>
              </a:rPr>
              <a:t>es</a:t>
            </a:r>
            <a:r>
              <a:rPr sz="2700" b="1" spc="-120" dirty="0">
                <a:latin typeface="Tahoma"/>
                <a:cs typeface="Tahoma"/>
              </a:rPr>
              <a:t> </a:t>
            </a:r>
            <a:r>
              <a:rPr sz="2700" b="1" spc="-113" dirty="0">
                <a:latin typeface="Tahoma"/>
                <a:cs typeface="Tahoma"/>
              </a:rPr>
              <a:t>un</a:t>
            </a:r>
            <a:r>
              <a:rPr sz="2700" b="1" spc="-120" dirty="0">
                <a:latin typeface="Tahoma"/>
                <a:cs typeface="Tahoma"/>
              </a:rPr>
              <a:t> </a:t>
            </a:r>
            <a:r>
              <a:rPr sz="2700" b="1" spc="-75" dirty="0">
                <a:latin typeface="Tahoma"/>
                <a:cs typeface="Tahoma"/>
              </a:rPr>
              <a:t>manipulador</a:t>
            </a:r>
            <a:r>
              <a:rPr sz="2700" b="1" spc="-120" dirty="0">
                <a:latin typeface="Tahoma"/>
                <a:cs typeface="Tahoma"/>
              </a:rPr>
              <a:t> </a:t>
            </a:r>
            <a:r>
              <a:rPr sz="2700" b="1" dirty="0">
                <a:latin typeface="Tahoma"/>
                <a:cs typeface="Tahoma"/>
              </a:rPr>
              <a:t>de</a:t>
            </a:r>
            <a:r>
              <a:rPr sz="2700" b="1" spc="-113" dirty="0">
                <a:latin typeface="Tahoma"/>
                <a:cs typeface="Tahoma"/>
              </a:rPr>
              <a:t> </a:t>
            </a:r>
            <a:r>
              <a:rPr sz="2700" b="1" spc="-15" dirty="0">
                <a:latin typeface="Tahoma"/>
                <a:cs typeface="Tahoma"/>
              </a:rPr>
              <a:t>alimentos?</a:t>
            </a:r>
            <a:endParaRPr sz="2700">
              <a:latin typeface="Tahoma"/>
              <a:cs typeface="Tahoma"/>
            </a:endParaRPr>
          </a:p>
          <a:p>
            <a:pPr>
              <a:spcBef>
                <a:spcPts val="15"/>
              </a:spcBef>
            </a:pPr>
            <a:endParaRPr sz="2700">
              <a:latin typeface="Tahoma"/>
              <a:cs typeface="Tahoma"/>
            </a:endParaRPr>
          </a:p>
          <a:p>
            <a:pPr marL="19050" marR="7620"/>
            <a:r>
              <a:rPr sz="2700" dirty="0">
                <a:latin typeface="Verdana"/>
                <a:cs typeface="Verdana"/>
              </a:rPr>
              <a:t>Es</a:t>
            </a:r>
            <a:r>
              <a:rPr sz="2700" spc="-188" dirty="0">
                <a:latin typeface="Verdana"/>
                <a:cs typeface="Verdana"/>
              </a:rPr>
              <a:t> </a:t>
            </a:r>
            <a:r>
              <a:rPr sz="2700" spc="-98" dirty="0">
                <a:latin typeface="Verdana"/>
                <a:cs typeface="Verdana"/>
              </a:rPr>
              <a:t>toda</a:t>
            </a:r>
            <a:r>
              <a:rPr sz="2700" spc="-180" dirty="0">
                <a:latin typeface="Verdana"/>
                <a:cs typeface="Verdana"/>
              </a:rPr>
              <a:t> </a:t>
            </a:r>
            <a:r>
              <a:rPr sz="2700" spc="-127" dirty="0">
                <a:latin typeface="Verdana"/>
                <a:cs typeface="Verdana"/>
              </a:rPr>
              <a:t>aquella</a:t>
            </a:r>
            <a:r>
              <a:rPr sz="2700" spc="-180" dirty="0">
                <a:latin typeface="Verdana"/>
                <a:cs typeface="Verdana"/>
              </a:rPr>
              <a:t> </a:t>
            </a:r>
            <a:r>
              <a:rPr sz="2700" spc="-98" dirty="0">
                <a:latin typeface="Verdana"/>
                <a:cs typeface="Verdana"/>
              </a:rPr>
              <a:t>persona</a:t>
            </a:r>
            <a:r>
              <a:rPr sz="2700" spc="-171" dirty="0">
                <a:latin typeface="Verdana"/>
                <a:cs typeface="Verdana"/>
              </a:rPr>
              <a:t> </a:t>
            </a:r>
            <a:r>
              <a:rPr sz="2700" spc="-127" dirty="0">
                <a:latin typeface="Verdana"/>
                <a:cs typeface="Verdana"/>
              </a:rPr>
              <a:t>que</a:t>
            </a:r>
            <a:r>
              <a:rPr sz="2700" spc="-188" dirty="0">
                <a:latin typeface="Verdana"/>
                <a:cs typeface="Verdana"/>
              </a:rPr>
              <a:t> </a:t>
            </a:r>
            <a:r>
              <a:rPr sz="2700" spc="-127" dirty="0">
                <a:latin typeface="Verdana"/>
                <a:cs typeface="Verdana"/>
              </a:rPr>
              <a:t>tiene</a:t>
            </a:r>
            <a:r>
              <a:rPr sz="2700" spc="-210" dirty="0">
                <a:latin typeface="Verdana"/>
                <a:cs typeface="Verdana"/>
              </a:rPr>
              <a:t> </a:t>
            </a:r>
            <a:r>
              <a:rPr sz="2700" spc="-60" dirty="0">
                <a:latin typeface="Verdana"/>
                <a:cs typeface="Verdana"/>
              </a:rPr>
              <a:t>contacto</a:t>
            </a:r>
            <a:r>
              <a:rPr sz="2700" spc="-150" dirty="0">
                <a:latin typeface="Verdana"/>
                <a:cs typeface="Verdana"/>
              </a:rPr>
              <a:t> </a:t>
            </a:r>
            <a:r>
              <a:rPr sz="2700" spc="-83" dirty="0">
                <a:latin typeface="Verdana"/>
                <a:cs typeface="Verdana"/>
              </a:rPr>
              <a:t>directo</a:t>
            </a:r>
            <a:r>
              <a:rPr sz="2700" spc="-158" dirty="0">
                <a:latin typeface="Verdana"/>
                <a:cs typeface="Verdana"/>
              </a:rPr>
              <a:t> </a:t>
            </a:r>
            <a:r>
              <a:rPr sz="2700" spc="-38" dirty="0">
                <a:latin typeface="Verdana"/>
                <a:cs typeface="Verdana"/>
              </a:rPr>
              <a:t>con</a:t>
            </a:r>
            <a:r>
              <a:rPr sz="2700" spc="-180" dirty="0">
                <a:latin typeface="Verdana"/>
                <a:cs typeface="Verdana"/>
              </a:rPr>
              <a:t> </a:t>
            </a:r>
            <a:r>
              <a:rPr sz="2700" spc="-68" dirty="0">
                <a:latin typeface="Verdana"/>
                <a:cs typeface="Verdana"/>
              </a:rPr>
              <a:t>los</a:t>
            </a:r>
            <a:r>
              <a:rPr sz="2700" spc="-165" dirty="0">
                <a:latin typeface="Verdana"/>
                <a:cs typeface="Verdana"/>
              </a:rPr>
              <a:t> </a:t>
            </a:r>
            <a:r>
              <a:rPr sz="2700" spc="-135" dirty="0">
                <a:latin typeface="Verdana"/>
                <a:cs typeface="Verdana"/>
              </a:rPr>
              <a:t>alimentos</a:t>
            </a:r>
            <a:r>
              <a:rPr sz="2700" spc="-180" dirty="0">
                <a:latin typeface="Verdana"/>
                <a:cs typeface="Verdana"/>
              </a:rPr>
              <a:t> </a:t>
            </a:r>
            <a:r>
              <a:rPr sz="2700" spc="-68" dirty="0">
                <a:latin typeface="Verdana"/>
                <a:cs typeface="Verdana"/>
              </a:rPr>
              <a:t>desde</a:t>
            </a:r>
            <a:r>
              <a:rPr sz="2700" spc="-180" dirty="0">
                <a:latin typeface="Verdana"/>
                <a:cs typeface="Verdana"/>
              </a:rPr>
              <a:t> </a:t>
            </a:r>
            <a:r>
              <a:rPr sz="2700" spc="-127" dirty="0">
                <a:latin typeface="Verdana"/>
                <a:cs typeface="Verdana"/>
              </a:rPr>
              <a:t>la</a:t>
            </a:r>
            <a:r>
              <a:rPr sz="2700" spc="-180" dirty="0">
                <a:latin typeface="Verdana"/>
                <a:cs typeface="Verdana"/>
              </a:rPr>
              <a:t> </a:t>
            </a:r>
            <a:r>
              <a:rPr sz="2700" spc="-38" dirty="0">
                <a:latin typeface="Verdana"/>
                <a:cs typeface="Verdana"/>
              </a:rPr>
              <a:t>producción </a:t>
            </a:r>
            <a:r>
              <a:rPr sz="2700" spc="-113" dirty="0">
                <a:latin typeface="Verdana"/>
                <a:cs typeface="Verdana"/>
              </a:rPr>
              <a:t>hasta</a:t>
            </a:r>
            <a:r>
              <a:rPr sz="2700" spc="-203" dirty="0">
                <a:latin typeface="Verdana"/>
                <a:cs typeface="Verdana"/>
              </a:rPr>
              <a:t> </a:t>
            </a:r>
            <a:r>
              <a:rPr sz="2700" spc="-120" dirty="0">
                <a:latin typeface="Verdana"/>
                <a:cs typeface="Verdana"/>
              </a:rPr>
              <a:t>el</a:t>
            </a:r>
            <a:r>
              <a:rPr sz="2700" spc="-210" dirty="0">
                <a:latin typeface="Verdana"/>
                <a:cs typeface="Verdana"/>
              </a:rPr>
              <a:t> </a:t>
            </a:r>
            <a:r>
              <a:rPr sz="2700" spc="-15" dirty="0">
                <a:latin typeface="Verdana"/>
                <a:cs typeface="Verdana"/>
              </a:rPr>
              <a:t>servicio.</a:t>
            </a:r>
            <a:endParaRPr sz="2700">
              <a:latin typeface="Verdana"/>
              <a:cs typeface="Verdana"/>
            </a:endParaRPr>
          </a:p>
        </p:txBody>
      </p:sp>
      <p:grpSp>
        <p:nvGrpSpPr>
          <p:cNvPr id="8" name="object 8"/>
          <p:cNvGrpSpPr/>
          <p:nvPr/>
        </p:nvGrpSpPr>
        <p:grpSpPr>
          <a:xfrm>
            <a:off x="472250" y="9773"/>
            <a:ext cx="17816513" cy="1000125"/>
            <a:chOff x="314833" y="6515"/>
            <a:chExt cx="11877675" cy="666750"/>
          </a:xfrm>
        </p:grpSpPr>
        <p:pic>
          <p:nvPicPr>
            <p:cNvPr id="9" name="object 9"/>
            <p:cNvPicPr/>
            <p:nvPr/>
          </p:nvPicPr>
          <p:blipFill>
            <a:blip r:embed="rId3" cstate="print"/>
            <a:stretch>
              <a:fillRect/>
            </a:stretch>
          </p:blipFill>
          <p:spPr>
            <a:xfrm>
              <a:off x="10634217" y="6515"/>
              <a:ext cx="1557781" cy="666711"/>
            </a:xfrm>
            <a:prstGeom prst="rect">
              <a:avLst/>
            </a:prstGeom>
          </p:spPr>
        </p:pic>
        <p:pic>
          <p:nvPicPr>
            <p:cNvPr id="10" name="object 10"/>
            <p:cNvPicPr/>
            <p:nvPr/>
          </p:nvPicPr>
          <p:blipFill>
            <a:blip r:embed="rId4" cstate="print"/>
            <a:stretch>
              <a:fillRect/>
            </a:stretch>
          </p:blipFill>
          <p:spPr>
            <a:xfrm>
              <a:off x="314833" y="95973"/>
              <a:ext cx="1740535" cy="502958"/>
            </a:xfrm>
            <a:prstGeom prst="rect">
              <a:avLst/>
            </a:prstGeom>
          </p:spPr>
        </p:pic>
      </p:grpSp>
      <p:grpSp>
        <p:nvGrpSpPr>
          <p:cNvPr id="11" name="object 11"/>
          <p:cNvGrpSpPr/>
          <p:nvPr/>
        </p:nvGrpSpPr>
        <p:grpSpPr>
          <a:xfrm>
            <a:off x="757560" y="3320224"/>
            <a:ext cx="16855440" cy="6182678"/>
            <a:chOff x="505040" y="2213482"/>
            <a:chExt cx="11236960" cy="4121785"/>
          </a:xfrm>
        </p:grpSpPr>
        <p:pic>
          <p:nvPicPr>
            <p:cNvPr id="12" name="object 12"/>
            <p:cNvPicPr/>
            <p:nvPr/>
          </p:nvPicPr>
          <p:blipFill>
            <a:blip r:embed="rId5" cstate="print"/>
            <a:stretch>
              <a:fillRect/>
            </a:stretch>
          </p:blipFill>
          <p:spPr>
            <a:xfrm>
              <a:off x="3491864" y="4198747"/>
              <a:ext cx="3660266" cy="2136267"/>
            </a:xfrm>
            <a:prstGeom prst="rect">
              <a:avLst/>
            </a:prstGeom>
          </p:spPr>
        </p:pic>
        <p:pic>
          <p:nvPicPr>
            <p:cNvPr id="13" name="object 13"/>
            <p:cNvPicPr/>
            <p:nvPr/>
          </p:nvPicPr>
          <p:blipFill>
            <a:blip r:embed="rId6" cstate="print"/>
            <a:stretch>
              <a:fillRect/>
            </a:stretch>
          </p:blipFill>
          <p:spPr>
            <a:xfrm>
              <a:off x="505040" y="4198645"/>
              <a:ext cx="3050794" cy="2118487"/>
            </a:xfrm>
            <a:prstGeom prst="rect">
              <a:avLst/>
            </a:prstGeom>
          </p:spPr>
        </p:pic>
        <p:pic>
          <p:nvPicPr>
            <p:cNvPr id="14" name="object 14"/>
            <p:cNvPicPr/>
            <p:nvPr/>
          </p:nvPicPr>
          <p:blipFill>
            <a:blip r:embed="rId7" cstate="print"/>
            <a:stretch>
              <a:fillRect/>
            </a:stretch>
          </p:blipFill>
          <p:spPr>
            <a:xfrm>
              <a:off x="7031482" y="4116450"/>
              <a:ext cx="2573654" cy="2218563"/>
            </a:xfrm>
            <a:prstGeom prst="rect">
              <a:avLst/>
            </a:prstGeom>
          </p:spPr>
        </p:pic>
        <p:pic>
          <p:nvPicPr>
            <p:cNvPr id="15" name="object 15"/>
            <p:cNvPicPr/>
            <p:nvPr/>
          </p:nvPicPr>
          <p:blipFill>
            <a:blip r:embed="rId8" cstate="print"/>
            <a:stretch>
              <a:fillRect/>
            </a:stretch>
          </p:blipFill>
          <p:spPr>
            <a:xfrm>
              <a:off x="3491864" y="2213482"/>
              <a:ext cx="2707640" cy="2031492"/>
            </a:xfrm>
            <a:prstGeom prst="rect">
              <a:avLst/>
            </a:prstGeom>
          </p:spPr>
        </p:pic>
        <p:pic>
          <p:nvPicPr>
            <p:cNvPr id="16" name="object 16"/>
            <p:cNvPicPr/>
            <p:nvPr/>
          </p:nvPicPr>
          <p:blipFill>
            <a:blip r:embed="rId9" cstate="print"/>
            <a:stretch>
              <a:fillRect/>
            </a:stretch>
          </p:blipFill>
          <p:spPr>
            <a:xfrm>
              <a:off x="505040" y="2225674"/>
              <a:ext cx="2986786" cy="1991233"/>
            </a:xfrm>
            <a:prstGeom prst="rect">
              <a:avLst/>
            </a:prstGeom>
          </p:spPr>
        </p:pic>
        <p:pic>
          <p:nvPicPr>
            <p:cNvPr id="17" name="object 17"/>
            <p:cNvPicPr/>
            <p:nvPr/>
          </p:nvPicPr>
          <p:blipFill>
            <a:blip r:embed="rId10" cstate="print"/>
            <a:stretch>
              <a:fillRect/>
            </a:stretch>
          </p:blipFill>
          <p:spPr>
            <a:xfrm>
              <a:off x="9149969" y="2225801"/>
              <a:ext cx="2591688" cy="1943735"/>
            </a:xfrm>
            <a:prstGeom prst="rect">
              <a:avLst/>
            </a:prstGeom>
          </p:spPr>
        </p:pic>
        <p:pic>
          <p:nvPicPr>
            <p:cNvPr id="18" name="object 18"/>
            <p:cNvPicPr/>
            <p:nvPr/>
          </p:nvPicPr>
          <p:blipFill>
            <a:blip r:embed="rId11" cstate="print"/>
            <a:stretch>
              <a:fillRect/>
            </a:stretch>
          </p:blipFill>
          <p:spPr>
            <a:xfrm>
              <a:off x="9439783" y="4143971"/>
              <a:ext cx="2301875" cy="2178812"/>
            </a:xfrm>
            <a:prstGeom prst="rect">
              <a:avLst/>
            </a:prstGeom>
          </p:spPr>
        </p:pic>
        <p:pic>
          <p:nvPicPr>
            <p:cNvPr id="19" name="object 19"/>
            <p:cNvPicPr/>
            <p:nvPr/>
          </p:nvPicPr>
          <p:blipFill>
            <a:blip r:embed="rId12" cstate="print"/>
            <a:stretch>
              <a:fillRect/>
            </a:stretch>
          </p:blipFill>
          <p:spPr>
            <a:xfrm>
              <a:off x="6123304" y="2213482"/>
              <a:ext cx="3206750" cy="1956943"/>
            </a:xfrm>
            <a:prstGeom prst="rect">
              <a:avLst/>
            </a:prstGeom>
          </p:spPr>
        </p:pic>
      </p:grpSp>
    </p:spTree>
    <p:extLst>
      <p:ext uri="{BB962C8B-B14F-4D97-AF65-F5344CB8AC3E}">
        <p14:creationId xmlns:p14="http://schemas.microsoft.com/office/powerpoint/2010/main" val="274525504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2044934" y="2247140"/>
            <a:ext cx="5766435" cy="7919847"/>
          </a:xfrm>
          <a:prstGeom prst="rect">
            <a:avLst/>
          </a:prstGeom>
        </p:spPr>
      </p:pic>
      <p:sp>
        <p:nvSpPr>
          <p:cNvPr id="3" name="object 3"/>
          <p:cNvSpPr txBox="1">
            <a:spLocks noGrp="1"/>
          </p:cNvSpPr>
          <p:nvPr>
            <p:ph type="title"/>
          </p:nvPr>
        </p:nvSpPr>
        <p:spPr>
          <a:xfrm>
            <a:off x="1069542" y="1108444"/>
            <a:ext cx="12830175" cy="741550"/>
          </a:xfrm>
          <a:prstGeom prst="rect">
            <a:avLst/>
          </a:prstGeom>
        </p:spPr>
        <p:txBody>
          <a:bodyPr vert="horz" wrap="square" lIns="0" tIns="18098" rIns="0" bIns="0" rtlCol="0">
            <a:spAutoFit/>
          </a:bodyPr>
          <a:lstStyle/>
          <a:p>
            <a:pPr marL="19050">
              <a:spcBef>
                <a:spcPts val="143"/>
              </a:spcBef>
            </a:pPr>
            <a:r>
              <a:rPr dirty="0"/>
              <a:t>¿Qué</a:t>
            </a:r>
            <a:r>
              <a:rPr spc="-375" dirty="0"/>
              <a:t> </a:t>
            </a:r>
            <a:r>
              <a:rPr spc="-15" dirty="0"/>
              <a:t>son</a:t>
            </a:r>
            <a:r>
              <a:rPr spc="-405" dirty="0"/>
              <a:t> </a:t>
            </a:r>
            <a:r>
              <a:rPr spc="-68" dirty="0"/>
              <a:t>las</a:t>
            </a:r>
            <a:r>
              <a:rPr spc="-368" dirty="0"/>
              <a:t> </a:t>
            </a:r>
            <a:r>
              <a:rPr spc="-15" dirty="0"/>
              <a:t>practicas</a:t>
            </a:r>
            <a:r>
              <a:rPr spc="-353" dirty="0"/>
              <a:t> </a:t>
            </a:r>
            <a:r>
              <a:rPr dirty="0"/>
              <a:t>de</a:t>
            </a:r>
            <a:r>
              <a:rPr spc="-381" dirty="0"/>
              <a:t> </a:t>
            </a:r>
            <a:r>
              <a:rPr spc="-83" dirty="0"/>
              <a:t>higiene?</a:t>
            </a:r>
          </a:p>
        </p:txBody>
      </p:sp>
      <p:sp>
        <p:nvSpPr>
          <p:cNvPr id="4" name="object 4"/>
          <p:cNvSpPr txBox="1"/>
          <p:nvPr/>
        </p:nvSpPr>
        <p:spPr>
          <a:xfrm>
            <a:off x="802538" y="2299945"/>
            <a:ext cx="10011726" cy="4191917"/>
          </a:xfrm>
          <a:prstGeom prst="rect">
            <a:avLst/>
          </a:prstGeom>
        </p:spPr>
        <p:txBody>
          <a:bodyPr vert="horz" wrap="square" lIns="0" tIns="19050" rIns="0" bIns="0" rtlCol="0">
            <a:spAutoFit/>
          </a:bodyPr>
          <a:lstStyle/>
          <a:p>
            <a:pPr marL="597218" marR="7620">
              <a:lnSpc>
                <a:spcPct val="127699"/>
              </a:lnSpc>
              <a:spcBef>
                <a:spcPts val="150"/>
              </a:spcBef>
            </a:pPr>
            <a:r>
              <a:rPr sz="3300" spc="-83" dirty="0">
                <a:latin typeface="Verdana"/>
                <a:cs typeface="Verdana"/>
              </a:rPr>
              <a:t>Medidas</a:t>
            </a:r>
            <a:r>
              <a:rPr sz="3300" spc="-217" dirty="0">
                <a:latin typeface="Verdana"/>
                <a:cs typeface="Verdana"/>
              </a:rPr>
              <a:t> </a:t>
            </a:r>
            <a:r>
              <a:rPr sz="3300" spc="-98" dirty="0">
                <a:latin typeface="Verdana"/>
                <a:cs typeface="Verdana"/>
              </a:rPr>
              <a:t>necesarias</a:t>
            </a:r>
            <a:r>
              <a:rPr sz="3300" spc="-210" dirty="0">
                <a:latin typeface="Verdana"/>
                <a:cs typeface="Verdana"/>
              </a:rPr>
              <a:t> </a:t>
            </a:r>
            <a:r>
              <a:rPr sz="3300" spc="-158" dirty="0">
                <a:latin typeface="Verdana"/>
                <a:cs typeface="Verdana"/>
              </a:rPr>
              <a:t>para</a:t>
            </a:r>
            <a:r>
              <a:rPr sz="3300" spc="-240" dirty="0">
                <a:latin typeface="Verdana"/>
                <a:cs typeface="Verdana"/>
              </a:rPr>
              <a:t> </a:t>
            </a:r>
            <a:r>
              <a:rPr sz="3300" spc="-150" dirty="0">
                <a:latin typeface="Verdana"/>
                <a:cs typeface="Verdana"/>
              </a:rPr>
              <a:t>garantizar</a:t>
            </a:r>
            <a:r>
              <a:rPr sz="3300" spc="-188" dirty="0">
                <a:latin typeface="Verdana"/>
                <a:cs typeface="Verdana"/>
              </a:rPr>
              <a:t> </a:t>
            </a:r>
            <a:r>
              <a:rPr sz="3300" spc="-150" dirty="0">
                <a:latin typeface="Verdana"/>
                <a:cs typeface="Verdana"/>
              </a:rPr>
              <a:t>la</a:t>
            </a:r>
            <a:r>
              <a:rPr sz="3300" spc="-248" dirty="0">
                <a:latin typeface="Verdana"/>
                <a:cs typeface="Verdana"/>
              </a:rPr>
              <a:t> </a:t>
            </a:r>
            <a:r>
              <a:rPr sz="3300" spc="-83" dirty="0">
                <a:latin typeface="Verdana"/>
                <a:cs typeface="Verdana"/>
              </a:rPr>
              <a:t>inocuidad </a:t>
            </a:r>
            <a:r>
              <a:rPr sz="3300" spc="-113" dirty="0">
                <a:latin typeface="Verdana"/>
                <a:cs typeface="Verdana"/>
              </a:rPr>
              <a:t>de</a:t>
            </a:r>
            <a:r>
              <a:rPr sz="3300" spc="-240" dirty="0">
                <a:latin typeface="Verdana"/>
                <a:cs typeface="Verdana"/>
              </a:rPr>
              <a:t> </a:t>
            </a:r>
            <a:r>
              <a:rPr sz="3300" spc="-83" dirty="0">
                <a:latin typeface="Verdana"/>
                <a:cs typeface="Verdana"/>
              </a:rPr>
              <a:t>los</a:t>
            </a:r>
            <a:r>
              <a:rPr sz="3300" spc="-255" dirty="0">
                <a:latin typeface="Verdana"/>
                <a:cs typeface="Verdana"/>
              </a:rPr>
              <a:t> </a:t>
            </a:r>
            <a:r>
              <a:rPr sz="3300" spc="-15" dirty="0">
                <a:latin typeface="Verdana"/>
                <a:cs typeface="Verdana"/>
              </a:rPr>
              <a:t>productos</a:t>
            </a:r>
            <a:r>
              <a:rPr sz="2850" spc="-15" dirty="0">
                <a:latin typeface="Verdana"/>
                <a:cs typeface="Verdana"/>
              </a:rPr>
              <a:t>.</a:t>
            </a:r>
            <a:endParaRPr sz="2850">
              <a:latin typeface="Verdana"/>
              <a:cs typeface="Verdana"/>
            </a:endParaRPr>
          </a:p>
          <a:p>
            <a:pPr>
              <a:spcBef>
                <a:spcPts val="3038"/>
              </a:spcBef>
            </a:pPr>
            <a:endParaRPr sz="3300">
              <a:latin typeface="Verdana"/>
              <a:cs typeface="Verdana"/>
            </a:endParaRPr>
          </a:p>
          <a:p>
            <a:pPr marL="95250" algn="ctr"/>
            <a:r>
              <a:rPr sz="6000" b="1" dirty="0">
                <a:latin typeface="Tahoma"/>
                <a:cs typeface="Tahoma"/>
              </a:rPr>
              <a:t>¿Qué</a:t>
            </a:r>
            <a:r>
              <a:rPr sz="6000" b="1" spc="-225" dirty="0">
                <a:latin typeface="Tahoma"/>
                <a:cs typeface="Tahoma"/>
              </a:rPr>
              <a:t> </a:t>
            </a:r>
            <a:r>
              <a:rPr sz="6000" b="1" dirty="0">
                <a:latin typeface="Tahoma"/>
                <a:cs typeface="Tahoma"/>
              </a:rPr>
              <a:t>es</a:t>
            </a:r>
            <a:r>
              <a:rPr sz="6000" b="1" spc="-248" dirty="0">
                <a:latin typeface="Tahoma"/>
                <a:cs typeface="Tahoma"/>
              </a:rPr>
              <a:t> </a:t>
            </a:r>
            <a:r>
              <a:rPr sz="6000" b="1" spc="-15" dirty="0">
                <a:latin typeface="Tahoma"/>
                <a:cs typeface="Tahoma"/>
              </a:rPr>
              <a:t>inocuo?</a:t>
            </a:r>
            <a:endParaRPr sz="6000">
              <a:latin typeface="Tahoma"/>
              <a:cs typeface="Tahoma"/>
            </a:endParaRPr>
          </a:p>
          <a:p>
            <a:pPr marL="19050">
              <a:spcBef>
                <a:spcPts val="3210"/>
              </a:spcBef>
            </a:pPr>
            <a:r>
              <a:rPr sz="4200" dirty="0">
                <a:latin typeface="Verdana"/>
                <a:cs typeface="Verdana"/>
              </a:rPr>
              <a:t>Lo</a:t>
            </a:r>
            <a:r>
              <a:rPr sz="4200" spc="-330" dirty="0">
                <a:latin typeface="Verdana"/>
                <a:cs typeface="Verdana"/>
              </a:rPr>
              <a:t> </a:t>
            </a:r>
            <a:r>
              <a:rPr sz="4200" spc="-195" dirty="0">
                <a:latin typeface="Verdana"/>
                <a:cs typeface="Verdana"/>
              </a:rPr>
              <a:t>que</a:t>
            </a:r>
            <a:r>
              <a:rPr sz="4200" spc="-338" dirty="0">
                <a:latin typeface="Verdana"/>
                <a:cs typeface="Verdana"/>
              </a:rPr>
              <a:t> </a:t>
            </a:r>
            <a:r>
              <a:rPr sz="4200" spc="-195" dirty="0">
                <a:latin typeface="Verdana"/>
                <a:cs typeface="Verdana"/>
              </a:rPr>
              <a:t>no</a:t>
            </a:r>
            <a:r>
              <a:rPr sz="4200" spc="-306" dirty="0">
                <a:latin typeface="Verdana"/>
                <a:cs typeface="Verdana"/>
              </a:rPr>
              <a:t> </a:t>
            </a:r>
            <a:r>
              <a:rPr sz="4200" spc="-113" dirty="0">
                <a:latin typeface="Verdana"/>
                <a:cs typeface="Verdana"/>
              </a:rPr>
              <a:t>hace</a:t>
            </a:r>
            <a:r>
              <a:rPr sz="4200" spc="-338" dirty="0">
                <a:latin typeface="Verdana"/>
                <a:cs typeface="Verdana"/>
              </a:rPr>
              <a:t> </a:t>
            </a:r>
            <a:r>
              <a:rPr sz="4200" spc="-83" dirty="0">
                <a:latin typeface="Verdana"/>
                <a:cs typeface="Verdana"/>
              </a:rPr>
              <a:t>o</a:t>
            </a:r>
            <a:r>
              <a:rPr sz="4200" spc="-338" dirty="0">
                <a:latin typeface="Verdana"/>
                <a:cs typeface="Verdana"/>
              </a:rPr>
              <a:t> </a:t>
            </a:r>
            <a:r>
              <a:rPr sz="4200" spc="-127" dirty="0">
                <a:latin typeface="Verdana"/>
                <a:cs typeface="Verdana"/>
              </a:rPr>
              <a:t>causa</a:t>
            </a:r>
            <a:r>
              <a:rPr sz="4200" spc="-300" dirty="0">
                <a:latin typeface="Verdana"/>
                <a:cs typeface="Verdana"/>
              </a:rPr>
              <a:t> </a:t>
            </a:r>
            <a:r>
              <a:rPr sz="4200" spc="-188" dirty="0">
                <a:latin typeface="Verdana"/>
                <a:cs typeface="Verdana"/>
              </a:rPr>
              <a:t>daño</a:t>
            </a:r>
            <a:r>
              <a:rPr sz="4200" spc="-306" dirty="0">
                <a:latin typeface="Verdana"/>
                <a:cs typeface="Verdana"/>
              </a:rPr>
              <a:t> </a:t>
            </a:r>
            <a:r>
              <a:rPr sz="4200" spc="-188" dirty="0">
                <a:latin typeface="Verdana"/>
                <a:cs typeface="Verdana"/>
              </a:rPr>
              <a:t>a</a:t>
            </a:r>
            <a:r>
              <a:rPr sz="4200" spc="-315" dirty="0">
                <a:latin typeface="Verdana"/>
                <a:cs typeface="Verdana"/>
              </a:rPr>
              <a:t> </a:t>
            </a:r>
            <a:r>
              <a:rPr sz="4200" spc="-195" dirty="0">
                <a:latin typeface="Verdana"/>
                <a:cs typeface="Verdana"/>
              </a:rPr>
              <a:t>la</a:t>
            </a:r>
            <a:r>
              <a:rPr sz="4200" spc="-315" dirty="0">
                <a:latin typeface="Verdana"/>
                <a:cs typeface="Verdana"/>
              </a:rPr>
              <a:t> </a:t>
            </a:r>
            <a:r>
              <a:rPr sz="4200" spc="-15" dirty="0">
                <a:latin typeface="Verdana"/>
                <a:cs typeface="Verdana"/>
              </a:rPr>
              <a:t>salud.</a:t>
            </a:r>
            <a:endParaRPr sz="4200">
              <a:latin typeface="Verdana"/>
              <a:cs typeface="Verdana"/>
            </a:endParaRPr>
          </a:p>
        </p:txBody>
      </p:sp>
      <p:grpSp>
        <p:nvGrpSpPr>
          <p:cNvPr id="5" name="object 5"/>
          <p:cNvGrpSpPr/>
          <p:nvPr/>
        </p:nvGrpSpPr>
        <p:grpSpPr>
          <a:xfrm>
            <a:off x="472250" y="9773"/>
            <a:ext cx="17816513" cy="9787889"/>
            <a:chOff x="314833" y="6515"/>
            <a:chExt cx="11877675" cy="6525259"/>
          </a:xfrm>
        </p:grpSpPr>
        <p:pic>
          <p:nvPicPr>
            <p:cNvPr id="6" name="object 6"/>
            <p:cNvPicPr/>
            <p:nvPr/>
          </p:nvPicPr>
          <p:blipFill>
            <a:blip r:embed="rId3" cstate="print"/>
            <a:stretch>
              <a:fillRect/>
            </a:stretch>
          </p:blipFill>
          <p:spPr>
            <a:xfrm>
              <a:off x="1287399" y="4427385"/>
              <a:ext cx="5462905" cy="2103882"/>
            </a:xfrm>
            <a:prstGeom prst="rect">
              <a:avLst/>
            </a:prstGeom>
          </p:spPr>
        </p:pic>
        <p:pic>
          <p:nvPicPr>
            <p:cNvPr id="7" name="object 7"/>
            <p:cNvPicPr/>
            <p:nvPr/>
          </p:nvPicPr>
          <p:blipFill>
            <a:blip r:embed="rId4" cstate="print"/>
            <a:stretch>
              <a:fillRect/>
            </a:stretch>
          </p:blipFill>
          <p:spPr>
            <a:xfrm>
              <a:off x="10634217" y="6515"/>
              <a:ext cx="1557781" cy="666711"/>
            </a:xfrm>
            <a:prstGeom prst="rect">
              <a:avLst/>
            </a:prstGeom>
          </p:spPr>
        </p:pic>
        <p:pic>
          <p:nvPicPr>
            <p:cNvPr id="8" name="object 8"/>
            <p:cNvPicPr/>
            <p:nvPr/>
          </p:nvPicPr>
          <p:blipFill>
            <a:blip r:embed="rId5" cstate="print"/>
            <a:stretch>
              <a:fillRect/>
            </a:stretch>
          </p:blipFill>
          <p:spPr>
            <a:xfrm>
              <a:off x="314833" y="95973"/>
              <a:ext cx="1740535" cy="502958"/>
            </a:xfrm>
            <a:prstGeom prst="rect">
              <a:avLst/>
            </a:prstGeom>
          </p:spPr>
        </p:pic>
      </p:grpSp>
    </p:spTree>
    <p:extLst>
      <p:ext uri="{BB962C8B-B14F-4D97-AF65-F5344CB8AC3E}">
        <p14:creationId xmlns:p14="http://schemas.microsoft.com/office/powerpoint/2010/main" val="144745576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7324533" y="1"/>
            <a:ext cx="10963275" cy="5047298"/>
          </a:xfrm>
          <a:prstGeom prst="rect">
            <a:avLst/>
          </a:prstGeom>
        </p:spPr>
      </p:pic>
      <p:grpSp>
        <p:nvGrpSpPr>
          <p:cNvPr id="3" name="object 3"/>
          <p:cNvGrpSpPr/>
          <p:nvPr/>
        </p:nvGrpSpPr>
        <p:grpSpPr>
          <a:xfrm>
            <a:off x="-7143" y="-7143"/>
            <a:ext cx="18295620" cy="10301288"/>
            <a:chOff x="-4762" y="-4762"/>
            <a:chExt cx="12197080" cy="6867525"/>
          </a:xfrm>
        </p:grpSpPr>
        <p:pic>
          <p:nvPicPr>
            <p:cNvPr id="4" name="object 4"/>
            <p:cNvPicPr/>
            <p:nvPr/>
          </p:nvPicPr>
          <p:blipFill>
            <a:blip r:embed="rId3" cstate="print"/>
            <a:stretch>
              <a:fillRect/>
            </a:stretch>
          </p:blipFill>
          <p:spPr>
            <a:xfrm>
              <a:off x="4883022" y="3493008"/>
              <a:ext cx="7308850" cy="3364988"/>
            </a:xfrm>
            <a:prstGeom prst="rect">
              <a:avLst/>
            </a:prstGeom>
          </p:spPr>
        </p:pic>
        <p:pic>
          <p:nvPicPr>
            <p:cNvPr id="5" name="object 5"/>
            <p:cNvPicPr/>
            <p:nvPr/>
          </p:nvPicPr>
          <p:blipFill>
            <a:blip r:embed="rId4" cstate="print"/>
            <a:stretch>
              <a:fillRect/>
            </a:stretch>
          </p:blipFill>
          <p:spPr>
            <a:xfrm>
              <a:off x="4883022" y="0"/>
              <a:ext cx="1304416" cy="6858000"/>
            </a:xfrm>
            <a:prstGeom prst="rect">
              <a:avLst/>
            </a:prstGeom>
          </p:spPr>
        </p:pic>
        <p:sp>
          <p:nvSpPr>
            <p:cNvPr id="6" name="object 6"/>
            <p:cNvSpPr/>
            <p:nvPr/>
          </p:nvSpPr>
          <p:spPr>
            <a:xfrm>
              <a:off x="0" y="0"/>
              <a:ext cx="6096000" cy="6858000"/>
            </a:xfrm>
            <a:custGeom>
              <a:avLst/>
              <a:gdLst/>
              <a:ahLst/>
              <a:cxnLst/>
              <a:rect l="l" t="t" r="r" b="b"/>
              <a:pathLst>
                <a:path w="6096000" h="6858000">
                  <a:moveTo>
                    <a:pt x="4883023" y="0"/>
                  </a:moveTo>
                  <a:lnTo>
                    <a:pt x="0" y="0"/>
                  </a:lnTo>
                  <a:lnTo>
                    <a:pt x="0" y="6857999"/>
                  </a:lnTo>
                  <a:lnTo>
                    <a:pt x="4883023" y="6857999"/>
                  </a:lnTo>
                  <a:lnTo>
                    <a:pt x="4946015" y="6788730"/>
                  </a:lnTo>
                  <a:lnTo>
                    <a:pt x="4975063" y="6753210"/>
                  </a:lnTo>
                  <a:lnTo>
                    <a:pt x="5003803" y="6717324"/>
                  </a:lnTo>
                  <a:lnTo>
                    <a:pt x="5032233" y="6681075"/>
                  </a:lnTo>
                  <a:lnTo>
                    <a:pt x="5060350" y="6644466"/>
                  </a:lnTo>
                  <a:lnTo>
                    <a:pt x="5088151" y="6607500"/>
                  </a:lnTo>
                  <a:lnTo>
                    <a:pt x="5115634" y="6570181"/>
                  </a:lnTo>
                  <a:lnTo>
                    <a:pt x="5142796" y="6532511"/>
                  </a:lnTo>
                  <a:lnTo>
                    <a:pt x="5169634" y="6494494"/>
                  </a:lnTo>
                  <a:lnTo>
                    <a:pt x="5196147" y="6456132"/>
                  </a:lnTo>
                  <a:lnTo>
                    <a:pt x="5222331" y="6417430"/>
                  </a:lnTo>
                  <a:lnTo>
                    <a:pt x="5248183" y="6378390"/>
                  </a:lnTo>
                  <a:lnTo>
                    <a:pt x="5273702" y="6339015"/>
                  </a:lnTo>
                  <a:lnTo>
                    <a:pt x="5298884" y="6299308"/>
                  </a:lnTo>
                  <a:lnTo>
                    <a:pt x="5323728" y="6259273"/>
                  </a:lnTo>
                  <a:lnTo>
                    <a:pt x="5348229" y="6218913"/>
                  </a:lnTo>
                  <a:lnTo>
                    <a:pt x="5372387" y="6178231"/>
                  </a:lnTo>
                  <a:lnTo>
                    <a:pt x="5396198" y="6137229"/>
                  </a:lnTo>
                  <a:lnTo>
                    <a:pt x="5419659" y="6095912"/>
                  </a:lnTo>
                  <a:lnTo>
                    <a:pt x="5442768" y="6054282"/>
                  </a:lnTo>
                  <a:lnTo>
                    <a:pt x="5465523" y="6012342"/>
                  </a:lnTo>
                  <a:lnTo>
                    <a:pt x="5487920" y="5970096"/>
                  </a:lnTo>
                  <a:lnTo>
                    <a:pt x="5509958" y="5927547"/>
                  </a:lnTo>
                  <a:lnTo>
                    <a:pt x="5531633" y="5884697"/>
                  </a:lnTo>
                  <a:lnTo>
                    <a:pt x="5552944" y="5841550"/>
                  </a:lnTo>
                  <a:lnTo>
                    <a:pt x="5573886" y="5798110"/>
                  </a:lnTo>
                  <a:lnTo>
                    <a:pt x="5594459" y="5754379"/>
                  </a:lnTo>
                  <a:lnTo>
                    <a:pt x="5614659" y="5710360"/>
                  </a:lnTo>
                  <a:lnTo>
                    <a:pt x="5634483" y="5666057"/>
                  </a:lnTo>
                  <a:lnTo>
                    <a:pt x="5653930" y="5621472"/>
                  </a:lnTo>
                  <a:lnTo>
                    <a:pt x="5672996" y="5576610"/>
                  </a:lnTo>
                  <a:lnTo>
                    <a:pt x="5691678" y="5531472"/>
                  </a:lnTo>
                  <a:lnTo>
                    <a:pt x="5709975" y="5486062"/>
                  </a:lnTo>
                  <a:lnTo>
                    <a:pt x="5727884" y="5440384"/>
                  </a:lnTo>
                  <a:lnTo>
                    <a:pt x="5745402" y="5394440"/>
                  </a:lnTo>
                  <a:lnTo>
                    <a:pt x="5762526" y="5348234"/>
                  </a:lnTo>
                  <a:lnTo>
                    <a:pt x="5779254" y="5301769"/>
                  </a:lnTo>
                  <a:lnTo>
                    <a:pt x="5795584" y="5255047"/>
                  </a:lnTo>
                  <a:lnTo>
                    <a:pt x="5811512" y="5208072"/>
                  </a:lnTo>
                  <a:lnTo>
                    <a:pt x="5827036" y="5160848"/>
                  </a:lnTo>
                  <a:lnTo>
                    <a:pt x="5842153" y="5113377"/>
                  </a:lnTo>
                  <a:lnTo>
                    <a:pt x="5856862" y="5065662"/>
                  </a:lnTo>
                  <a:lnTo>
                    <a:pt x="5871159" y="5017707"/>
                  </a:lnTo>
                  <a:lnTo>
                    <a:pt x="5885041" y="4969514"/>
                  </a:lnTo>
                  <a:lnTo>
                    <a:pt x="5898507" y="4921088"/>
                  </a:lnTo>
                  <a:lnTo>
                    <a:pt x="5911553" y="4872430"/>
                  </a:lnTo>
                  <a:lnTo>
                    <a:pt x="5924177" y="4823545"/>
                  </a:lnTo>
                  <a:lnTo>
                    <a:pt x="5936377" y="4774434"/>
                  </a:lnTo>
                  <a:lnTo>
                    <a:pt x="5948149" y="4725103"/>
                  </a:lnTo>
                  <a:lnTo>
                    <a:pt x="5959491" y="4675553"/>
                  </a:lnTo>
                  <a:lnTo>
                    <a:pt x="5970401" y="4625787"/>
                  </a:lnTo>
                  <a:lnTo>
                    <a:pt x="5980876" y="4575810"/>
                  </a:lnTo>
                  <a:lnTo>
                    <a:pt x="5990913" y="4525623"/>
                  </a:lnTo>
                  <a:lnTo>
                    <a:pt x="6000510" y="4475231"/>
                  </a:lnTo>
                  <a:lnTo>
                    <a:pt x="6009664" y="4424636"/>
                  </a:lnTo>
                  <a:lnTo>
                    <a:pt x="6018373" y="4373841"/>
                  </a:lnTo>
                  <a:lnTo>
                    <a:pt x="6026633" y="4322850"/>
                  </a:lnTo>
                  <a:lnTo>
                    <a:pt x="6034443" y="4271666"/>
                  </a:lnTo>
                  <a:lnTo>
                    <a:pt x="6041800" y="4220292"/>
                  </a:lnTo>
                  <a:lnTo>
                    <a:pt x="6048701" y="4168730"/>
                  </a:lnTo>
                  <a:lnTo>
                    <a:pt x="6055144" y="4116985"/>
                  </a:lnTo>
                  <a:lnTo>
                    <a:pt x="6061125" y="4065059"/>
                  </a:lnTo>
                  <a:lnTo>
                    <a:pt x="6066643" y="4012956"/>
                  </a:lnTo>
                  <a:lnTo>
                    <a:pt x="6071695" y="3960678"/>
                  </a:lnTo>
                  <a:lnTo>
                    <a:pt x="6076277" y="3908229"/>
                  </a:lnTo>
                  <a:lnTo>
                    <a:pt x="6080389" y="3855612"/>
                  </a:lnTo>
                  <a:lnTo>
                    <a:pt x="6084027" y="3802830"/>
                  </a:lnTo>
                  <a:lnTo>
                    <a:pt x="6087187" y="3749886"/>
                  </a:lnTo>
                  <a:lnTo>
                    <a:pt x="6089869" y="3696783"/>
                  </a:lnTo>
                  <a:lnTo>
                    <a:pt x="6092069" y="3643525"/>
                  </a:lnTo>
                  <a:lnTo>
                    <a:pt x="6093785" y="3590114"/>
                  </a:lnTo>
                  <a:lnTo>
                    <a:pt x="6095013" y="3536554"/>
                  </a:lnTo>
                  <a:lnTo>
                    <a:pt x="6095753" y="3482848"/>
                  </a:lnTo>
                  <a:lnTo>
                    <a:pt x="6096000" y="3429000"/>
                  </a:lnTo>
                  <a:lnTo>
                    <a:pt x="6095753" y="3375151"/>
                  </a:lnTo>
                  <a:lnTo>
                    <a:pt x="6095013" y="3321445"/>
                  </a:lnTo>
                  <a:lnTo>
                    <a:pt x="6093785" y="3267885"/>
                  </a:lnTo>
                  <a:lnTo>
                    <a:pt x="6092069" y="3214474"/>
                  </a:lnTo>
                  <a:lnTo>
                    <a:pt x="6089869" y="3161216"/>
                  </a:lnTo>
                  <a:lnTo>
                    <a:pt x="6087187" y="3108114"/>
                  </a:lnTo>
                  <a:lnTo>
                    <a:pt x="6084027" y="3055170"/>
                  </a:lnTo>
                  <a:lnTo>
                    <a:pt x="6080389" y="3002388"/>
                  </a:lnTo>
                  <a:lnTo>
                    <a:pt x="6076277" y="2949771"/>
                  </a:lnTo>
                  <a:lnTo>
                    <a:pt x="6071695" y="2897322"/>
                  </a:lnTo>
                  <a:lnTo>
                    <a:pt x="6066643" y="2845045"/>
                  </a:lnTo>
                  <a:lnTo>
                    <a:pt x="6061125" y="2792941"/>
                  </a:lnTo>
                  <a:lnTo>
                    <a:pt x="6055144" y="2741016"/>
                  </a:lnTo>
                  <a:lnTo>
                    <a:pt x="6048701" y="2689271"/>
                  </a:lnTo>
                  <a:lnTo>
                    <a:pt x="6041800" y="2637709"/>
                  </a:lnTo>
                  <a:lnTo>
                    <a:pt x="6034443" y="2586335"/>
                  </a:lnTo>
                  <a:lnTo>
                    <a:pt x="6026633" y="2535151"/>
                  </a:lnTo>
                  <a:lnTo>
                    <a:pt x="6018373" y="2484160"/>
                  </a:lnTo>
                  <a:lnTo>
                    <a:pt x="6009664" y="2433366"/>
                  </a:lnTo>
                  <a:lnTo>
                    <a:pt x="6000510" y="2382771"/>
                  </a:lnTo>
                  <a:lnTo>
                    <a:pt x="5990913" y="2332379"/>
                  </a:lnTo>
                  <a:lnTo>
                    <a:pt x="5980876" y="2282193"/>
                  </a:lnTo>
                  <a:lnTo>
                    <a:pt x="5970401" y="2232215"/>
                  </a:lnTo>
                  <a:lnTo>
                    <a:pt x="5959491" y="2182450"/>
                  </a:lnTo>
                  <a:lnTo>
                    <a:pt x="5948149" y="2132900"/>
                  </a:lnTo>
                  <a:lnTo>
                    <a:pt x="5936377" y="2083568"/>
                  </a:lnTo>
                  <a:lnTo>
                    <a:pt x="5924177" y="2034458"/>
                  </a:lnTo>
                  <a:lnTo>
                    <a:pt x="5911553" y="1985573"/>
                  </a:lnTo>
                  <a:lnTo>
                    <a:pt x="5898507" y="1936915"/>
                  </a:lnTo>
                  <a:lnTo>
                    <a:pt x="5885041" y="1888489"/>
                  </a:lnTo>
                  <a:lnTo>
                    <a:pt x="5871159" y="1840296"/>
                  </a:lnTo>
                  <a:lnTo>
                    <a:pt x="5856862" y="1792341"/>
                  </a:lnTo>
                  <a:lnTo>
                    <a:pt x="5842153" y="1744626"/>
                  </a:lnTo>
                  <a:lnTo>
                    <a:pt x="5827036" y="1697154"/>
                  </a:lnTo>
                  <a:lnTo>
                    <a:pt x="5811512" y="1649930"/>
                  </a:lnTo>
                  <a:lnTo>
                    <a:pt x="5795584" y="1602955"/>
                  </a:lnTo>
                  <a:lnTo>
                    <a:pt x="5779254" y="1556233"/>
                  </a:lnTo>
                  <a:lnTo>
                    <a:pt x="5762526" y="1509767"/>
                  </a:lnTo>
                  <a:lnTo>
                    <a:pt x="5745402" y="1463560"/>
                  </a:lnTo>
                  <a:lnTo>
                    <a:pt x="5727884" y="1417616"/>
                  </a:lnTo>
                  <a:lnTo>
                    <a:pt x="5709975" y="1371937"/>
                  </a:lnTo>
                  <a:lnTo>
                    <a:pt x="5691678" y="1326527"/>
                  </a:lnTo>
                  <a:lnTo>
                    <a:pt x="5672996" y="1281389"/>
                  </a:lnTo>
                  <a:lnTo>
                    <a:pt x="5653930" y="1236526"/>
                  </a:lnTo>
                  <a:lnTo>
                    <a:pt x="5634483" y="1191941"/>
                  </a:lnTo>
                  <a:lnTo>
                    <a:pt x="5614659" y="1147637"/>
                  </a:lnTo>
                  <a:lnTo>
                    <a:pt x="5594459" y="1103617"/>
                  </a:lnTo>
                  <a:lnTo>
                    <a:pt x="5573886" y="1059885"/>
                  </a:lnTo>
                  <a:lnTo>
                    <a:pt x="5552944" y="1016443"/>
                  </a:lnTo>
                  <a:lnTo>
                    <a:pt x="5531633" y="973296"/>
                  </a:lnTo>
                  <a:lnTo>
                    <a:pt x="5509958" y="930445"/>
                  </a:lnTo>
                  <a:lnTo>
                    <a:pt x="5487920" y="887894"/>
                  </a:lnTo>
                  <a:lnTo>
                    <a:pt x="5465523" y="845647"/>
                  </a:lnTo>
                  <a:lnTo>
                    <a:pt x="5442768" y="803706"/>
                  </a:lnTo>
                  <a:lnTo>
                    <a:pt x="5419659" y="762074"/>
                  </a:lnTo>
                  <a:lnTo>
                    <a:pt x="5396198" y="720756"/>
                  </a:lnTo>
                  <a:lnTo>
                    <a:pt x="5372387" y="679753"/>
                  </a:lnTo>
                  <a:lnTo>
                    <a:pt x="5348229" y="639068"/>
                  </a:lnTo>
                  <a:lnTo>
                    <a:pt x="5323728" y="598706"/>
                  </a:lnTo>
                  <a:lnTo>
                    <a:pt x="5298884" y="558669"/>
                  </a:lnTo>
                  <a:lnTo>
                    <a:pt x="5273702" y="518961"/>
                  </a:lnTo>
                  <a:lnTo>
                    <a:pt x="5248183" y="479584"/>
                  </a:lnTo>
                  <a:lnTo>
                    <a:pt x="5222331" y="440542"/>
                  </a:lnTo>
                  <a:lnTo>
                    <a:pt x="5196147" y="401837"/>
                  </a:lnTo>
                  <a:lnTo>
                    <a:pt x="5169634" y="363473"/>
                  </a:lnTo>
                  <a:lnTo>
                    <a:pt x="5142796" y="325454"/>
                  </a:lnTo>
                  <a:lnTo>
                    <a:pt x="5115634" y="287781"/>
                  </a:lnTo>
                  <a:lnTo>
                    <a:pt x="5088151" y="250459"/>
                  </a:lnTo>
                  <a:lnTo>
                    <a:pt x="5060350" y="213491"/>
                  </a:lnTo>
                  <a:lnTo>
                    <a:pt x="5032233" y="176879"/>
                  </a:lnTo>
                  <a:lnTo>
                    <a:pt x="5003803" y="140627"/>
                  </a:lnTo>
                  <a:lnTo>
                    <a:pt x="4975063" y="104738"/>
                  </a:lnTo>
                  <a:lnTo>
                    <a:pt x="4946015" y="69215"/>
                  </a:lnTo>
                  <a:lnTo>
                    <a:pt x="4883023" y="0"/>
                  </a:lnTo>
                  <a:close/>
                </a:path>
              </a:pathLst>
            </a:custGeom>
            <a:solidFill>
              <a:srgbClr val="FFFFFF"/>
            </a:solidFill>
          </p:spPr>
          <p:txBody>
            <a:bodyPr wrap="square" lIns="0" tIns="0" rIns="0" bIns="0" rtlCol="0"/>
            <a:lstStyle/>
            <a:p>
              <a:endParaRPr/>
            </a:p>
          </p:txBody>
        </p:sp>
        <p:sp>
          <p:nvSpPr>
            <p:cNvPr id="7" name="object 7"/>
            <p:cNvSpPr/>
            <p:nvPr/>
          </p:nvSpPr>
          <p:spPr>
            <a:xfrm>
              <a:off x="0" y="0"/>
              <a:ext cx="6096000" cy="6858000"/>
            </a:xfrm>
            <a:custGeom>
              <a:avLst/>
              <a:gdLst/>
              <a:ahLst/>
              <a:cxnLst/>
              <a:rect l="l" t="t" r="r" b="b"/>
              <a:pathLst>
                <a:path w="6096000" h="6858000">
                  <a:moveTo>
                    <a:pt x="0" y="0"/>
                  </a:moveTo>
                  <a:lnTo>
                    <a:pt x="4883023" y="0"/>
                  </a:lnTo>
                  <a:lnTo>
                    <a:pt x="4946015" y="69215"/>
                  </a:lnTo>
                  <a:lnTo>
                    <a:pt x="4975063" y="104738"/>
                  </a:lnTo>
                  <a:lnTo>
                    <a:pt x="5003803" y="140627"/>
                  </a:lnTo>
                  <a:lnTo>
                    <a:pt x="5032233" y="176879"/>
                  </a:lnTo>
                  <a:lnTo>
                    <a:pt x="5060350" y="213491"/>
                  </a:lnTo>
                  <a:lnTo>
                    <a:pt x="5088151" y="250459"/>
                  </a:lnTo>
                  <a:lnTo>
                    <a:pt x="5115634" y="287781"/>
                  </a:lnTo>
                  <a:lnTo>
                    <a:pt x="5142796" y="325454"/>
                  </a:lnTo>
                  <a:lnTo>
                    <a:pt x="5169634" y="363473"/>
                  </a:lnTo>
                  <a:lnTo>
                    <a:pt x="5196147" y="401837"/>
                  </a:lnTo>
                  <a:lnTo>
                    <a:pt x="5222331" y="440542"/>
                  </a:lnTo>
                  <a:lnTo>
                    <a:pt x="5248183" y="479584"/>
                  </a:lnTo>
                  <a:lnTo>
                    <a:pt x="5273702" y="518961"/>
                  </a:lnTo>
                  <a:lnTo>
                    <a:pt x="5298884" y="558669"/>
                  </a:lnTo>
                  <a:lnTo>
                    <a:pt x="5323728" y="598706"/>
                  </a:lnTo>
                  <a:lnTo>
                    <a:pt x="5348229" y="639068"/>
                  </a:lnTo>
                  <a:lnTo>
                    <a:pt x="5372387" y="679753"/>
                  </a:lnTo>
                  <a:lnTo>
                    <a:pt x="5396198" y="720756"/>
                  </a:lnTo>
                  <a:lnTo>
                    <a:pt x="5419659" y="762074"/>
                  </a:lnTo>
                  <a:lnTo>
                    <a:pt x="5442768" y="803706"/>
                  </a:lnTo>
                  <a:lnTo>
                    <a:pt x="5465523" y="845647"/>
                  </a:lnTo>
                  <a:lnTo>
                    <a:pt x="5487920" y="887894"/>
                  </a:lnTo>
                  <a:lnTo>
                    <a:pt x="5509958" y="930445"/>
                  </a:lnTo>
                  <a:lnTo>
                    <a:pt x="5531633" y="973296"/>
                  </a:lnTo>
                  <a:lnTo>
                    <a:pt x="5552944" y="1016443"/>
                  </a:lnTo>
                  <a:lnTo>
                    <a:pt x="5573886" y="1059885"/>
                  </a:lnTo>
                  <a:lnTo>
                    <a:pt x="5594459" y="1103617"/>
                  </a:lnTo>
                  <a:lnTo>
                    <a:pt x="5614659" y="1147637"/>
                  </a:lnTo>
                  <a:lnTo>
                    <a:pt x="5634483" y="1191941"/>
                  </a:lnTo>
                  <a:lnTo>
                    <a:pt x="5653930" y="1236526"/>
                  </a:lnTo>
                  <a:lnTo>
                    <a:pt x="5672996" y="1281389"/>
                  </a:lnTo>
                  <a:lnTo>
                    <a:pt x="5691678" y="1326527"/>
                  </a:lnTo>
                  <a:lnTo>
                    <a:pt x="5709975" y="1371937"/>
                  </a:lnTo>
                  <a:lnTo>
                    <a:pt x="5727884" y="1417616"/>
                  </a:lnTo>
                  <a:lnTo>
                    <a:pt x="5745402" y="1463560"/>
                  </a:lnTo>
                  <a:lnTo>
                    <a:pt x="5762526" y="1509767"/>
                  </a:lnTo>
                  <a:lnTo>
                    <a:pt x="5779254" y="1556233"/>
                  </a:lnTo>
                  <a:lnTo>
                    <a:pt x="5795584" y="1602955"/>
                  </a:lnTo>
                  <a:lnTo>
                    <a:pt x="5811512" y="1649930"/>
                  </a:lnTo>
                  <a:lnTo>
                    <a:pt x="5827036" y="1697154"/>
                  </a:lnTo>
                  <a:lnTo>
                    <a:pt x="5842153" y="1744626"/>
                  </a:lnTo>
                  <a:lnTo>
                    <a:pt x="5856862" y="1792341"/>
                  </a:lnTo>
                  <a:lnTo>
                    <a:pt x="5871159" y="1840296"/>
                  </a:lnTo>
                  <a:lnTo>
                    <a:pt x="5885041" y="1888489"/>
                  </a:lnTo>
                  <a:lnTo>
                    <a:pt x="5898507" y="1936915"/>
                  </a:lnTo>
                  <a:lnTo>
                    <a:pt x="5911553" y="1985573"/>
                  </a:lnTo>
                  <a:lnTo>
                    <a:pt x="5924177" y="2034458"/>
                  </a:lnTo>
                  <a:lnTo>
                    <a:pt x="5936377" y="2083568"/>
                  </a:lnTo>
                  <a:lnTo>
                    <a:pt x="5948149" y="2132900"/>
                  </a:lnTo>
                  <a:lnTo>
                    <a:pt x="5959491" y="2182450"/>
                  </a:lnTo>
                  <a:lnTo>
                    <a:pt x="5970401" y="2232215"/>
                  </a:lnTo>
                  <a:lnTo>
                    <a:pt x="5980876" y="2282193"/>
                  </a:lnTo>
                  <a:lnTo>
                    <a:pt x="5990913" y="2332379"/>
                  </a:lnTo>
                  <a:lnTo>
                    <a:pt x="6000510" y="2382771"/>
                  </a:lnTo>
                  <a:lnTo>
                    <a:pt x="6009664" y="2433366"/>
                  </a:lnTo>
                  <a:lnTo>
                    <a:pt x="6018373" y="2484160"/>
                  </a:lnTo>
                  <a:lnTo>
                    <a:pt x="6026633" y="2535151"/>
                  </a:lnTo>
                  <a:lnTo>
                    <a:pt x="6034443" y="2586335"/>
                  </a:lnTo>
                  <a:lnTo>
                    <a:pt x="6041800" y="2637709"/>
                  </a:lnTo>
                  <a:lnTo>
                    <a:pt x="6048701" y="2689271"/>
                  </a:lnTo>
                  <a:lnTo>
                    <a:pt x="6055144" y="2741016"/>
                  </a:lnTo>
                  <a:lnTo>
                    <a:pt x="6061125" y="2792941"/>
                  </a:lnTo>
                  <a:lnTo>
                    <a:pt x="6066643" y="2845045"/>
                  </a:lnTo>
                  <a:lnTo>
                    <a:pt x="6071695" y="2897322"/>
                  </a:lnTo>
                  <a:lnTo>
                    <a:pt x="6076277" y="2949771"/>
                  </a:lnTo>
                  <a:lnTo>
                    <a:pt x="6080389" y="3002388"/>
                  </a:lnTo>
                  <a:lnTo>
                    <a:pt x="6084027" y="3055170"/>
                  </a:lnTo>
                  <a:lnTo>
                    <a:pt x="6087187" y="3108114"/>
                  </a:lnTo>
                  <a:lnTo>
                    <a:pt x="6089869" y="3161216"/>
                  </a:lnTo>
                  <a:lnTo>
                    <a:pt x="6092069" y="3214474"/>
                  </a:lnTo>
                  <a:lnTo>
                    <a:pt x="6093785" y="3267885"/>
                  </a:lnTo>
                  <a:lnTo>
                    <a:pt x="6095013" y="3321445"/>
                  </a:lnTo>
                  <a:lnTo>
                    <a:pt x="6095753" y="3375151"/>
                  </a:lnTo>
                  <a:lnTo>
                    <a:pt x="6096000" y="3429000"/>
                  </a:lnTo>
                  <a:lnTo>
                    <a:pt x="6095753" y="3482848"/>
                  </a:lnTo>
                  <a:lnTo>
                    <a:pt x="6095013" y="3536554"/>
                  </a:lnTo>
                  <a:lnTo>
                    <a:pt x="6093785" y="3590114"/>
                  </a:lnTo>
                  <a:lnTo>
                    <a:pt x="6092069" y="3643525"/>
                  </a:lnTo>
                  <a:lnTo>
                    <a:pt x="6089869" y="3696783"/>
                  </a:lnTo>
                  <a:lnTo>
                    <a:pt x="6087187" y="3749886"/>
                  </a:lnTo>
                  <a:lnTo>
                    <a:pt x="6084027" y="3802830"/>
                  </a:lnTo>
                  <a:lnTo>
                    <a:pt x="6080389" y="3855612"/>
                  </a:lnTo>
                  <a:lnTo>
                    <a:pt x="6076277" y="3908229"/>
                  </a:lnTo>
                  <a:lnTo>
                    <a:pt x="6071695" y="3960678"/>
                  </a:lnTo>
                  <a:lnTo>
                    <a:pt x="6066643" y="4012956"/>
                  </a:lnTo>
                  <a:lnTo>
                    <a:pt x="6061125" y="4065059"/>
                  </a:lnTo>
                  <a:lnTo>
                    <a:pt x="6055144" y="4116985"/>
                  </a:lnTo>
                  <a:lnTo>
                    <a:pt x="6048701" y="4168730"/>
                  </a:lnTo>
                  <a:lnTo>
                    <a:pt x="6041800" y="4220292"/>
                  </a:lnTo>
                  <a:lnTo>
                    <a:pt x="6034443" y="4271666"/>
                  </a:lnTo>
                  <a:lnTo>
                    <a:pt x="6026633" y="4322850"/>
                  </a:lnTo>
                  <a:lnTo>
                    <a:pt x="6018373" y="4373841"/>
                  </a:lnTo>
                  <a:lnTo>
                    <a:pt x="6009664" y="4424636"/>
                  </a:lnTo>
                  <a:lnTo>
                    <a:pt x="6000510" y="4475231"/>
                  </a:lnTo>
                  <a:lnTo>
                    <a:pt x="5990913" y="4525623"/>
                  </a:lnTo>
                  <a:lnTo>
                    <a:pt x="5980876" y="4575810"/>
                  </a:lnTo>
                  <a:lnTo>
                    <a:pt x="5970401" y="4625787"/>
                  </a:lnTo>
                  <a:lnTo>
                    <a:pt x="5959491" y="4675553"/>
                  </a:lnTo>
                  <a:lnTo>
                    <a:pt x="5948149" y="4725103"/>
                  </a:lnTo>
                  <a:lnTo>
                    <a:pt x="5936377" y="4774434"/>
                  </a:lnTo>
                  <a:lnTo>
                    <a:pt x="5924177" y="4823545"/>
                  </a:lnTo>
                  <a:lnTo>
                    <a:pt x="5911553" y="4872430"/>
                  </a:lnTo>
                  <a:lnTo>
                    <a:pt x="5898507" y="4921088"/>
                  </a:lnTo>
                  <a:lnTo>
                    <a:pt x="5885041" y="4969514"/>
                  </a:lnTo>
                  <a:lnTo>
                    <a:pt x="5871159" y="5017707"/>
                  </a:lnTo>
                  <a:lnTo>
                    <a:pt x="5856862" y="5065662"/>
                  </a:lnTo>
                  <a:lnTo>
                    <a:pt x="5842153" y="5113377"/>
                  </a:lnTo>
                  <a:lnTo>
                    <a:pt x="5827036" y="5160848"/>
                  </a:lnTo>
                  <a:lnTo>
                    <a:pt x="5811512" y="5208072"/>
                  </a:lnTo>
                  <a:lnTo>
                    <a:pt x="5795584" y="5255047"/>
                  </a:lnTo>
                  <a:lnTo>
                    <a:pt x="5779254" y="5301769"/>
                  </a:lnTo>
                  <a:lnTo>
                    <a:pt x="5762526" y="5348234"/>
                  </a:lnTo>
                  <a:lnTo>
                    <a:pt x="5745402" y="5394440"/>
                  </a:lnTo>
                  <a:lnTo>
                    <a:pt x="5727884" y="5440384"/>
                  </a:lnTo>
                  <a:lnTo>
                    <a:pt x="5709975" y="5486062"/>
                  </a:lnTo>
                  <a:lnTo>
                    <a:pt x="5691678" y="5531472"/>
                  </a:lnTo>
                  <a:lnTo>
                    <a:pt x="5672996" y="5576610"/>
                  </a:lnTo>
                  <a:lnTo>
                    <a:pt x="5653930" y="5621472"/>
                  </a:lnTo>
                  <a:lnTo>
                    <a:pt x="5634483" y="5666057"/>
                  </a:lnTo>
                  <a:lnTo>
                    <a:pt x="5614659" y="5710360"/>
                  </a:lnTo>
                  <a:lnTo>
                    <a:pt x="5594459" y="5754379"/>
                  </a:lnTo>
                  <a:lnTo>
                    <a:pt x="5573886" y="5798110"/>
                  </a:lnTo>
                  <a:lnTo>
                    <a:pt x="5552944" y="5841550"/>
                  </a:lnTo>
                  <a:lnTo>
                    <a:pt x="5531633" y="5884697"/>
                  </a:lnTo>
                  <a:lnTo>
                    <a:pt x="5509958" y="5927547"/>
                  </a:lnTo>
                  <a:lnTo>
                    <a:pt x="5487920" y="5970096"/>
                  </a:lnTo>
                  <a:lnTo>
                    <a:pt x="5465523" y="6012342"/>
                  </a:lnTo>
                  <a:lnTo>
                    <a:pt x="5442768" y="6054282"/>
                  </a:lnTo>
                  <a:lnTo>
                    <a:pt x="5419659" y="6095912"/>
                  </a:lnTo>
                  <a:lnTo>
                    <a:pt x="5396198" y="6137229"/>
                  </a:lnTo>
                  <a:lnTo>
                    <a:pt x="5372387" y="6178231"/>
                  </a:lnTo>
                  <a:lnTo>
                    <a:pt x="5348229" y="6218913"/>
                  </a:lnTo>
                  <a:lnTo>
                    <a:pt x="5323728" y="6259273"/>
                  </a:lnTo>
                  <a:lnTo>
                    <a:pt x="5298884" y="6299308"/>
                  </a:lnTo>
                  <a:lnTo>
                    <a:pt x="5273702" y="6339015"/>
                  </a:lnTo>
                  <a:lnTo>
                    <a:pt x="5248183" y="6378390"/>
                  </a:lnTo>
                  <a:lnTo>
                    <a:pt x="5222331" y="6417430"/>
                  </a:lnTo>
                  <a:lnTo>
                    <a:pt x="5196147" y="6456132"/>
                  </a:lnTo>
                  <a:lnTo>
                    <a:pt x="5169634" y="6494494"/>
                  </a:lnTo>
                  <a:lnTo>
                    <a:pt x="5142796" y="6532511"/>
                  </a:lnTo>
                  <a:lnTo>
                    <a:pt x="5115634" y="6570181"/>
                  </a:lnTo>
                  <a:lnTo>
                    <a:pt x="5088151" y="6607500"/>
                  </a:lnTo>
                  <a:lnTo>
                    <a:pt x="5060350" y="6644466"/>
                  </a:lnTo>
                  <a:lnTo>
                    <a:pt x="5032233" y="6681075"/>
                  </a:lnTo>
                  <a:lnTo>
                    <a:pt x="5003803" y="6717324"/>
                  </a:lnTo>
                  <a:lnTo>
                    <a:pt x="4975063" y="6753210"/>
                  </a:lnTo>
                  <a:lnTo>
                    <a:pt x="4946015" y="6788730"/>
                  </a:lnTo>
                  <a:lnTo>
                    <a:pt x="4883023" y="6857999"/>
                  </a:lnTo>
                  <a:lnTo>
                    <a:pt x="0" y="6857999"/>
                  </a:lnTo>
                  <a:lnTo>
                    <a:pt x="0" y="0"/>
                  </a:lnTo>
                  <a:close/>
                </a:path>
              </a:pathLst>
            </a:custGeom>
            <a:ln w="9525">
              <a:solidFill>
                <a:srgbClr val="E9E9E9"/>
              </a:solidFill>
            </a:ln>
          </p:spPr>
          <p:txBody>
            <a:bodyPr wrap="square" lIns="0" tIns="0" rIns="0" bIns="0" rtlCol="0"/>
            <a:lstStyle/>
            <a:p>
              <a:endParaRPr/>
            </a:p>
          </p:txBody>
        </p:sp>
        <p:sp>
          <p:nvSpPr>
            <p:cNvPr id="8" name="object 8"/>
            <p:cNvSpPr/>
            <p:nvPr/>
          </p:nvSpPr>
          <p:spPr>
            <a:xfrm>
              <a:off x="0" y="0"/>
              <a:ext cx="6087745" cy="6858000"/>
            </a:xfrm>
            <a:custGeom>
              <a:avLst/>
              <a:gdLst/>
              <a:ahLst/>
              <a:cxnLst/>
              <a:rect l="l" t="t" r="r" b="b"/>
              <a:pathLst>
                <a:path w="6087745" h="6858000">
                  <a:moveTo>
                    <a:pt x="4874386" y="0"/>
                  </a:moveTo>
                  <a:lnTo>
                    <a:pt x="0" y="0"/>
                  </a:lnTo>
                  <a:lnTo>
                    <a:pt x="0" y="6857999"/>
                  </a:lnTo>
                  <a:lnTo>
                    <a:pt x="4874386" y="6857999"/>
                  </a:lnTo>
                  <a:lnTo>
                    <a:pt x="4937378" y="6788730"/>
                  </a:lnTo>
                  <a:lnTo>
                    <a:pt x="4966421" y="6753210"/>
                  </a:lnTo>
                  <a:lnTo>
                    <a:pt x="4995156" y="6717324"/>
                  </a:lnTo>
                  <a:lnTo>
                    <a:pt x="5023582" y="6681075"/>
                  </a:lnTo>
                  <a:lnTo>
                    <a:pt x="5051694" y="6644466"/>
                  </a:lnTo>
                  <a:lnTo>
                    <a:pt x="5079491" y="6607500"/>
                  </a:lnTo>
                  <a:lnTo>
                    <a:pt x="5106970" y="6570181"/>
                  </a:lnTo>
                  <a:lnTo>
                    <a:pt x="5134129" y="6532511"/>
                  </a:lnTo>
                  <a:lnTo>
                    <a:pt x="5160964" y="6494494"/>
                  </a:lnTo>
                  <a:lnTo>
                    <a:pt x="5187474" y="6456132"/>
                  </a:lnTo>
                  <a:lnTo>
                    <a:pt x="5213655" y="6417430"/>
                  </a:lnTo>
                  <a:lnTo>
                    <a:pt x="5239505" y="6378390"/>
                  </a:lnTo>
                  <a:lnTo>
                    <a:pt x="5265021" y="6339015"/>
                  </a:lnTo>
                  <a:lnTo>
                    <a:pt x="5290202" y="6299308"/>
                  </a:lnTo>
                  <a:lnTo>
                    <a:pt x="5315043" y="6259273"/>
                  </a:lnTo>
                  <a:lnTo>
                    <a:pt x="5339543" y="6218913"/>
                  </a:lnTo>
                  <a:lnTo>
                    <a:pt x="5363699" y="6178231"/>
                  </a:lnTo>
                  <a:lnTo>
                    <a:pt x="5387508" y="6137229"/>
                  </a:lnTo>
                  <a:lnTo>
                    <a:pt x="5410969" y="6095912"/>
                  </a:lnTo>
                  <a:lnTo>
                    <a:pt x="5434077" y="6054282"/>
                  </a:lnTo>
                  <a:lnTo>
                    <a:pt x="5456831" y="6012342"/>
                  </a:lnTo>
                  <a:lnTo>
                    <a:pt x="5479228" y="5970096"/>
                  </a:lnTo>
                  <a:lnTo>
                    <a:pt x="5501265" y="5927547"/>
                  </a:lnTo>
                  <a:lnTo>
                    <a:pt x="5522940" y="5884697"/>
                  </a:lnTo>
                  <a:lnTo>
                    <a:pt x="5544250" y="5841550"/>
                  </a:lnTo>
                  <a:lnTo>
                    <a:pt x="5565193" y="5798110"/>
                  </a:lnTo>
                  <a:lnTo>
                    <a:pt x="5585766" y="5754379"/>
                  </a:lnTo>
                  <a:lnTo>
                    <a:pt x="5605966" y="5710360"/>
                  </a:lnTo>
                  <a:lnTo>
                    <a:pt x="5625791" y="5666057"/>
                  </a:lnTo>
                  <a:lnTo>
                    <a:pt x="5645238" y="5621472"/>
                  </a:lnTo>
                  <a:lnTo>
                    <a:pt x="5664304" y="5576610"/>
                  </a:lnTo>
                  <a:lnTo>
                    <a:pt x="5682988" y="5531472"/>
                  </a:lnTo>
                  <a:lnTo>
                    <a:pt x="5701286" y="5486062"/>
                  </a:lnTo>
                  <a:lnTo>
                    <a:pt x="5719195" y="5440384"/>
                  </a:lnTo>
                  <a:lnTo>
                    <a:pt x="5736714" y="5394440"/>
                  </a:lnTo>
                  <a:lnTo>
                    <a:pt x="5753840" y="5348234"/>
                  </a:lnTo>
                  <a:lnTo>
                    <a:pt x="5770569" y="5301769"/>
                  </a:lnTo>
                  <a:lnTo>
                    <a:pt x="5786900" y="5255047"/>
                  </a:lnTo>
                  <a:lnTo>
                    <a:pt x="5802829" y="5208072"/>
                  </a:lnTo>
                  <a:lnTo>
                    <a:pt x="5818355" y="5160848"/>
                  </a:lnTo>
                  <a:lnTo>
                    <a:pt x="5833474" y="5113377"/>
                  </a:lnTo>
                  <a:lnTo>
                    <a:pt x="5848184" y="5065662"/>
                  </a:lnTo>
                  <a:lnTo>
                    <a:pt x="5862482" y="5017707"/>
                  </a:lnTo>
                  <a:lnTo>
                    <a:pt x="5876367" y="4969514"/>
                  </a:lnTo>
                  <a:lnTo>
                    <a:pt x="5889834" y="4921088"/>
                  </a:lnTo>
                  <a:lnTo>
                    <a:pt x="5902882" y="4872430"/>
                  </a:lnTo>
                  <a:lnTo>
                    <a:pt x="5915508" y="4823545"/>
                  </a:lnTo>
                  <a:lnTo>
                    <a:pt x="5927709" y="4774434"/>
                  </a:lnTo>
                  <a:lnTo>
                    <a:pt x="5939483" y="4725103"/>
                  </a:lnTo>
                  <a:lnTo>
                    <a:pt x="5950827" y="4675553"/>
                  </a:lnTo>
                  <a:lnTo>
                    <a:pt x="5961738" y="4625787"/>
                  </a:lnTo>
                  <a:lnTo>
                    <a:pt x="5972215" y="4575810"/>
                  </a:lnTo>
                  <a:lnTo>
                    <a:pt x="5982254" y="4525623"/>
                  </a:lnTo>
                  <a:lnTo>
                    <a:pt x="5991852" y="4475231"/>
                  </a:lnTo>
                  <a:lnTo>
                    <a:pt x="6001008" y="4424636"/>
                  </a:lnTo>
                  <a:lnTo>
                    <a:pt x="6009718" y="4373841"/>
                  </a:lnTo>
                  <a:lnTo>
                    <a:pt x="6017981" y="4322850"/>
                  </a:lnTo>
                  <a:lnTo>
                    <a:pt x="6025792" y="4271666"/>
                  </a:lnTo>
                  <a:lnTo>
                    <a:pt x="6033150" y="4220292"/>
                  </a:lnTo>
                  <a:lnTo>
                    <a:pt x="6040053" y="4168730"/>
                  </a:lnTo>
                  <a:lnTo>
                    <a:pt x="6046497" y="4116985"/>
                  </a:lnTo>
                  <a:lnTo>
                    <a:pt x="6052479" y="4065059"/>
                  </a:lnTo>
                  <a:lnTo>
                    <a:pt x="6057999" y="4012956"/>
                  </a:lnTo>
                  <a:lnTo>
                    <a:pt x="6063051" y="3960678"/>
                  </a:lnTo>
                  <a:lnTo>
                    <a:pt x="6067635" y="3908229"/>
                  </a:lnTo>
                  <a:lnTo>
                    <a:pt x="6071748" y="3855612"/>
                  </a:lnTo>
                  <a:lnTo>
                    <a:pt x="6075386" y="3802830"/>
                  </a:lnTo>
                  <a:lnTo>
                    <a:pt x="6078548" y="3749886"/>
                  </a:lnTo>
                  <a:lnTo>
                    <a:pt x="6081231" y="3696783"/>
                  </a:lnTo>
                  <a:lnTo>
                    <a:pt x="6083431" y="3643525"/>
                  </a:lnTo>
                  <a:lnTo>
                    <a:pt x="6085147" y="3590114"/>
                  </a:lnTo>
                  <a:lnTo>
                    <a:pt x="6086376" y="3536554"/>
                  </a:lnTo>
                  <a:lnTo>
                    <a:pt x="6087115" y="3482848"/>
                  </a:lnTo>
                  <a:lnTo>
                    <a:pt x="6087363" y="3429000"/>
                  </a:lnTo>
                  <a:lnTo>
                    <a:pt x="6087115" y="3375151"/>
                  </a:lnTo>
                  <a:lnTo>
                    <a:pt x="6086376" y="3321445"/>
                  </a:lnTo>
                  <a:lnTo>
                    <a:pt x="6085147" y="3267885"/>
                  </a:lnTo>
                  <a:lnTo>
                    <a:pt x="6083431" y="3214474"/>
                  </a:lnTo>
                  <a:lnTo>
                    <a:pt x="6081231" y="3161216"/>
                  </a:lnTo>
                  <a:lnTo>
                    <a:pt x="6078548" y="3108114"/>
                  </a:lnTo>
                  <a:lnTo>
                    <a:pt x="6075386" y="3055170"/>
                  </a:lnTo>
                  <a:lnTo>
                    <a:pt x="6071748" y="3002388"/>
                  </a:lnTo>
                  <a:lnTo>
                    <a:pt x="6067635" y="2949771"/>
                  </a:lnTo>
                  <a:lnTo>
                    <a:pt x="6063051" y="2897322"/>
                  </a:lnTo>
                  <a:lnTo>
                    <a:pt x="6057999" y="2845045"/>
                  </a:lnTo>
                  <a:lnTo>
                    <a:pt x="6052479" y="2792941"/>
                  </a:lnTo>
                  <a:lnTo>
                    <a:pt x="6046497" y="2741016"/>
                  </a:lnTo>
                  <a:lnTo>
                    <a:pt x="6040053" y="2689271"/>
                  </a:lnTo>
                  <a:lnTo>
                    <a:pt x="6033150" y="2637709"/>
                  </a:lnTo>
                  <a:lnTo>
                    <a:pt x="6025792" y="2586335"/>
                  </a:lnTo>
                  <a:lnTo>
                    <a:pt x="6017981" y="2535151"/>
                  </a:lnTo>
                  <a:lnTo>
                    <a:pt x="6009718" y="2484160"/>
                  </a:lnTo>
                  <a:lnTo>
                    <a:pt x="6001008" y="2433366"/>
                  </a:lnTo>
                  <a:lnTo>
                    <a:pt x="5991852" y="2382771"/>
                  </a:lnTo>
                  <a:lnTo>
                    <a:pt x="5982254" y="2332379"/>
                  </a:lnTo>
                  <a:lnTo>
                    <a:pt x="5972215" y="2282193"/>
                  </a:lnTo>
                  <a:lnTo>
                    <a:pt x="5961738" y="2232215"/>
                  </a:lnTo>
                  <a:lnTo>
                    <a:pt x="5950827" y="2182450"/>
                  </a:lnTo>
                  <a:lnTo>
                    <a:pt x="5939483" y="2132900"/>
                  </a:lnTo>
                  <a:lnTo>
                    <a:pt x="5927709" y="2083568"/>
                  </a:lnTo>
                  <a:lnTo>
                    <a:pt x="5915508" y="2034458"/>
                  </a:lnTo>
                  <a:lnTo>
                    <a:pt x="5902882" y="1985573"/>
                  </a:lnTo>
                  <a:lnTo>
                    <a:pt x="5889834" y="1936915"/>
                  </a:lnTo>
                  <a:lnTo>
                    <a:pt x="5876367" y="1888489"/>
                  </a:lnTo>
                  <a:lnTo>
                    <a:pt x="5862482" y="1840296"/>
                  </a:lnTo>
                  <a:lnTo>
                    <a:pt x="5848184" y="1792341"/>
                  </a:lnTo>
                  <a:lnTo>
                    <a:pt x="5833474" y="1744626"/>
                  </a:lnTo>
                  <a:lnTo>
                    <a:pt x="5818355" y="1697154"/>
                  </a:lnTo>
                  <a:lnTo>
                    <a:pt x="5802829" y="1649930"/>
                  </a:lnTo>
                  <a:lnTo>
                    <a:pt x="5786900" y="1602955"/>
                  </a:lnTo>
                  <a:lnTo>
                    <a:pt x="5770569" y="1556233"/>
                  </a:lnTo>
                  <a:lnTo>
                    <a:pt x="5753840" y="1509767"/>
                  </a:lnTo>
                  <a:lnTo>
                    <a:pt x="5736714" y="1463560"/>
                  </a:lnTo>
                  <a:lnTo>
                    <a:pt x="5719195" y="1417616"/>
                  </a:lnTo>
                  <a:lnTo>
                    <a:pt x="5701286" y="1371937"/>
                  </a:lnTo>
                  <a:lnTo>
                    <a:pt x="5682988" y="1326527"/>
                  </a:lnTo>
                  <a:lnTo>
                    <a:pt x="5664304" y="1281389"/>
                  </a:lnTo>
                  <a:lnTo>
                    <a:pt x="5645238" y="1236526"/>
                  </a:lnTo>
                  <a:lnTo>
                    <a:pt x="5625791" y="1191941"/>
                  </a:lnTo>
                  <a:lnTo>
                    <a:pt x="5605966" y="1147637"/>
                  </a:lnTo>
                  <a:lnTo>
                    <a:pt x="5585766" y="1103617"/>
                  </a:lnTo>
                  <a:lnTo>
                    <a:pt x="5565193" y="1059885"/>
                  </a:lnTo>
                  <a:lnTo>
                    <a:pt x="5544250" y="1016443"/>
                  </a:lnTo>
                  <a:lnTo>
                    <a:pt x="5522940" y="973296"/>
                  </a:lnTo>
                  <a:lnTo>
                    <a:pt x="5501265" y="930445"/>
                  </a:lnTo>
                  <a:lnTo>
                    <a:pt x="5479228" y="887894"/>
                  </a:lnTo>
                  <a:lnTo>
                    <a:pt x="5456831" y="845647"/>
                  </a:lnTo>
                  <a:lnTo>
                    <a:pt x="5434077" y="803706"/>
                  </a:lnTo>
                  <a:lnTo>
                    <a:pt x="5410969" y="762074"/>
                  </a:lnTo>
                  <a:lnTo>
                    <a:pt x="5387508" y="720756"/>
                  </a:lnTo>
                  <a:lnTo>
                    <a:pt x="5363699" y="679753"/>
                  </a:lnTo>
                  <a:lnTo>
                    <a:pt x="5339543" y="639068"/>
                  </a:lnTo>
                  <a:lnTo>
                    <a:pt x="5315043" y="598706"/>
                  </a:lnTo>
                  <a:lnTo>
                    <a:pt x="5290202" y="558669"/>
                  </a:lnTo>
                  <a:lnTo>
                    <a:pt x="5265021" y="518961"/>
                  </a:lnTo>
                  <a:lnTo>
                    <a:pt x="5239505" y="479584"/>
                  </a:lnTo>
                  <a:lnTo>
                    <a:pt x="5213655" y="440542"/>
                  </a:lnTo>
                  <a:lnTo>
                    <a:pt x="5187474" y="401837"/>
                  </a:lnTo>
                  <a:lnTo>
                    <a:pt x="5160964" y="363473"/>
                  </a:lnTo>
                  <a:lnTo>
                    <a:pt x="5134129" y="325454"/>
                  </a:lnTo>
                  <a:lnTo>
                    <a:pt x="5106970" y="287781"/>
                  </a:lnTo>
                  <a:lnTo>
                    <a:pt x="5079491" y="250459"/>
                  </a:lnTo>
                  <a:lnTo>
                    <a:pt x="5051694" y="213491"/>
                  </a:lnTo>
                  <a:lnTo>
                    <a:pt x="5023582" y="176879"/>
                  </a:lnTo>
                  <a:lnTo>
                    <a:pt x="4995156" y="140627"/>
                  </a:lnTo>
                  <a:lnTo>
                    <a:pt x="4966421" y="104738"/>
                  </a:lnTo>
                  <a:lnTo>
                    <a:pt x="4937378" y="69215"/>
                  </a:lnTo>
                  <a:lnTo>
                    <a:pt x="4874386" y="0"/>
                  </a:lnTo>
                  <a:close/>
                </a:path>
              </a:pathLst>
            </a:custGeom>
            <a:solidFill>
              <a:srgbClr val="FFFFFF"/>
            </a:solidFill>
          </p:spPr>
          <p:txBody>
            <a:bodyPr wrap="square" lIns="0" tIns="0" rIns="0" bIns="0" rtlCol="0"/>
            <a:lstStyle/>
            <a:p>
              <a:endParaRPr/>
            </a:p>
          </p:txBody>
        </p:sp>
      </p:grpSp>
      <p:sp>
        <p:nvSpPr>
          <p:cNvPr id="9" name="object 9"/>
          <p:cNvSpPr txBox="1">
            <a:spLocks noGrp="1"/>
          </p:cNvSpPr>
          <p:nvPr>
            <p:ph type="title"/>
          </p:nvPr>
        </p:nvSpPr>
        <p:spPr>
          <a:xfrm>
            <a:off x="2084631" y="1020776"/>
            <a:ext cx="16310610" cy="1546768"/>
          </a:xfrm>
          <a:prstGeom prst="rect">
            <a:avLst/>
          </a:prstGeom>
        </p:spPr>
        <p:txBody>
          <a:bodyPr vert="horz" wrap="square" lIns="0" tIns="754569" rIns="0" bIns="0" rtlCol="0">
            <a:spAutoFit/>
          </a:bodyPr>
          <a:lstStyle/>
          <a:p>
            <a:pPr marL="204788">
              <a:spcBef>
                <a:spcPts val="143"/>
              </a:spcBef>
            </a:pPr>
            <a:r>
              <a:rPr sz="5100" spc="-143" dirty="0"/>
              <a:t>Instalaciones</a:t>
            </a:r>
            <a:r>
              <a:rPr sz="5100" spc="-203" dirty="0"/>
              <a:t> </a:t>
            </a:r>
            <a:r>
              <a:rPr sz="5100" dirty="0"/>
              <a:t>y</a:t>
            </a:r>
            <a:r>
              <a:rPr sz="5100" spc="-248" dirty="0"/>
              <a:t> </a:t>
            </a:r>
            <a:r>
              <a:rPr sz="5100" spc="-15" dirty="0"/>
              <a:t>áreas</a:t>
            </a:r>
            <a:endParaRPr sz="5100"/>
          </a:p>
        </p:txBody>
      </p:sp>
      <p:grpSp>
        <p:nvGrpSpPr>
          <p:cNvPr id="10" name="object 10"/>
          <p:cNvGrpSpPr/>
          <p:nvPr/>
        </p:nvGrpSpPr>
        <p:grpSpPr>
          <a:xfrm>
            <a:off x="0" y="57"/>
            <a:ext cx="18288000" cy="3305175"/>
            <a:chOff x="0" y="38"/>
            <a:chExt cx="12192000" cy="2203450"/>
          </a:xfrm>
        </p:grpSpPr>
        <p:sp>
          <p:nvSpPr>
            <p:cNvPr id="11" name="object 11"/>
            <p:cNvSpPr/>
            <p:nvPr/>
          </p:nvSpPr>
          <p:spPr>
            <a:xfrm>
              <a:off x="0" y="1152169"/>
              <a:ext cx="128270" cy="654050"/>
            </a:xfrm>
            <a:custGeom>
              <a:avLst/>
              <a:gdLst/>
              <a:ahLst/>
              <a:cxnLst/>
              <a:rect l="l" t="t" r="r" b="b"/>
              <a:pathLst>
                <a:path w="128270" h="654050">
                  <a:moveTo>
                    <a:pt x="128016" y="0"/>
                  </a:moveTo>
                  <a:lnTo>
                    <a:pt x="0" y="0"/>
                  </a:lnTo>
                  <a:lnTo>
                    <a:pt x="0" y="653897"/>
                  </a:lnTo>
                  <a:lnTo>
                    <a:pt x="128016" y="653897"/>
                  </a:lnTo>
                  <a:lnTo>
                    <a:pt x="128016" y="0"/>
                  </a:lnTo>
                  <a:close/>
                </a:path>
              </a:pathLst>
            </a:custGeom>
            <a:solidFill>
              <a:srgbClr val="F5A700"/>
            </a:solidFill>
          </p:spPr>
          <p:txBody>
            <a:bodyPr wrap="square" lIns="0" tIns="0" rIns="0" bIns="0" rtlCol="0"/>
            <a:lstStyle/>
            <a:p>
              <a:endParaRPr/>
            </a:p>
          </p:txBody>
        </p:sp>
        <p:sp>
          <p:nvSpPr>
            <p:cNvPr id="12" name="object 12"/>
            <p:cNvSpPr/>
            <p:nvPr/>
          </p:nvSpPr>
          <p:spPr>
            <a:xfrm>
              <a:off x="438912" y="2185034"/>
              <a:ext cx="4983480" cy="18415"/>
            </a:xfrm>
            <a:custGeom>
              <a:avLst/>
              <a:gdLst/>
              <a:ahLst/>
              <a:cxnLst/>
              <a:rect l="l" t="t" r="r" b="b"/>
              <a:pathLst>
                <a:path w="4983480" h="18414">
                  <a:moveTo>
                    <a:pt x="4983480" y="0"/>
                  </a:moveTo>
                  <a:lnTo>
                    <a:pt x="0" y="0"/>
                  </a:lnTo>
                  <a:lnTo>
                    <a:pt x="0" y="18287"/>
                  </a:lnTo>
                  <a:lnTo>
                    <a:pt x="4983480" y="18287"/>
                  </a:lnTo>
                  <a:lnTo>
                    <a:pt x="4983480" y="0"/>
                  </a:lnTo>
                  <a:close/>
                </a:path>
              </a:pathLst>
            </a:custGeom>
            <a:solidFill>
              <a:srgbClr val="C8C8C8"/>
            </a:solidFill>
          </p:spPr>
          <p:txBody>
            <a:bodyPr wrap="square" lIns="0" tIns="0" rIns="0" bIns="0" rtlCol="0"/>
            <a:lstStyle/>
            <a:p>
              <a:endParaRPr/>
            </a:p>
          </p:txBody>
        </p:sp>
        <p:pic>
          <p:nvPicPr>
            <p:cNvPr id="13" name="object 13"/>
            <p:cNvPicPr/>
            <p:nvPr/>
          </p:nvPicPr>
          <p:blipFill>
            <a:blip r:embed="rId5" cstate="print"/>
            <a:stretch>
              <a:fillRect/>
            </a:stretch>
          </p:blipFill>
          <p:spPr>
            <a:xfrm>
              <a:off x="10634218" y="38"/>
              <a:ext cx="1557781" cy="666711"/>
            </a:xfrm>
            <a:prstGeom prst="rect">
              <a:avLst/>
            </a:prstGeom>
          </p:spPr>
        </p:pic>
        <p:pic>
          <p:nvPicPr>
            <p:cNvPr id="14" name="object 14"/>
            <p:cNvPicPr/>
            <p:nvPr/>
          </p:nvPicPr>
          <p:blipFill>
            <a:blip r:embed="rId6" cstate="print"/>
            <a:stretch>
              <a:fillRect/>
            </a:stretch>
          </p:blipFill>
          <p:spPr>
            <a:xfrm>
              <a:off x="314833" y="95973"/>
              <a:ext cx="1740535" cy="502958"/>
            </a:xfrm>
            <a:prstGeom prst="rect">
              <a:avLst/>
            </a:prstGeom>
          </p:spPr>
        </p:pic>
      </p:grpSp>
      <p:sp>
        <p:nvSpPr>
          <p:cNvPr id="15" name="object 15"/>
          <p:cNvSpPr txBox="1"/>
          <p:nvPr/>
        </p:nvSpPr>
        <p:spPr>
          <a:xfrm>
            <a:off x="1229105" y="4795738"/>
            <a:ext cx="6531293" cy="2247090"/>
          </a:xfrm>
          <a:prstGeom prst="rect">
            <a:avLst/>
          </a:prstGeom>
        </p:spPr>
        <p:txBody>
          <a:bodyPr vert="horz" wrap="square" lIns="0" tIns="63818" rIns="0" bIns="0" rtlCol="0">
            <a:spAutoFit/>
          </a:bodyPr>
          <a:lstStyle/>
          <a:p>
            <a:pPr marL="341948" indent="-341948" algn="ctr">
              <a:spcBef>
                <a:spcPts val="503"/>
              </a:spcBef>
              <a:buFont typeface="Arial MT"/>
              <a:buChar char="•"/>
              <a:tabLst>
                <a:tab pos="341948" algn="l"/>
              </a:tabLst>
            </a:pPr>
            <a:r>
              <a:rPr sz="3000" spc="-90" dirty="0">
                <a:latin typeface="Verdana"/>
                <a:cs typeface="Verdana"/>
              </a:rPr>
              <a:t>Pisos,</a:t>
            </a:r>
            <a:r>
              <a:rPr sz="3000" spc="-180" dirty="0">
                <a:latin typeface="Verdana"/>
                <a:cs typeface="Verdana"/>
              </a:rPr>
              <a:t> </a:t>
            </a:r>
            <a:r>
              <a:rPr sz="3000" spc="-90" dirty="0">
                <a:latin typeface="Verdana"/>
                <a:cs typeface="Verdana"/>
              </a:rPr>
              <a:t>paredes</a:t>
            </a:r>
            <a:r>
              <a:rPr sz="3000" spc="-233" dirty="0">
                <a:latin typeface="Verdana"/>
                <a:cs typeface="Verdana"/>
              </a:rPr>
              <a:t> y</a:t>
            </a:r>
            <a:r>
              <a:rPr sz="3000" spc="-210" dirty="0">
                <a:latin typeface="Verdana"/>
                <a:cs typeface="Verdana"/>
              </a:rPr>
              <a:t> </a:t>
            </a:r>
            <a:r>
              <a:rPr sz="3000" spc="-60" dirty="0">
                <a:latin typeface="Verdana"/>
                <a:cs typeface="Verdana"/>
              </a:rPr>
              <a:t>techos</a:t>
            </a:r>
            <a:r>
              <a:rPr sz="3000" spc="-217" dirty="0">
                <a:latin typeface="Verdana"/>
                <a:cs typeface="Verdana"/>
              </a:rPr>
              <a:t> </a:t>
            </a:r>
            <a:r>
              <a:rPr sz="3000" spc="-150" dirty="0">
                <a:latin typeface="Verdana"/>
                <a:cs typeface="Verdana"/>
              </a:rPr>
              <a:t>limpios</a:t>
            </a:r>
            <a:r>
              <a:rPr sz="3000" spc="-240" dirty="0">
                <a:latin typeface="Verdana"/>
                <a:cs typeface="Verdana"/>
              </a:rPr>
              <a:t> </a:t>
            </a:r>
            <a:r>
              <a:rPr sz="3000" spc="-38" dirty="0">
                <a:latin typeface="Verdana"/>
                <a:cs typeface="Verdana"/>
              </a:rPr>
              <a:t>sin</a:t>
            </a:r>
            <a:endParaRPr sz="3000">
              <a:latin typeface="Verdana"/>
              <a:cs typeface="Verdana"/>
            </a:endParaRPr>
          </a:p>
          <a:p>
            <a:pPr marL="337185" algn="ctr">
              <a:spcBef>
                <a:spcPts val="360"/>
              </a:spcBef>
            </a:pPr>
            <a:r>
              <a:rPr sz="3000" spc="-105" dirty="0">
                <a:latin typeface="Verdana"/>
                <a:cs typeface="Verdana"/>
              </a:rPr>
              <a:t>grietas</a:t>
            </a:r>
            <a:r>
              <a:rPr sz="3000" spc="-240" dirty="0">
                <a:latin typeface="Verdana"/>
                <a:cs typeface="Verdana"/>
              </a:rPr>
              <a:t> </a:t>
            </a:r>
            <a:r>
              <a:rPr sz="3000" spc="-233" dirty="0">
                <a:latin typeface="Verdana"/>
                <a:cs typeface="Verdana"/>
              </a:rPr>
              <a:t>y</a:t>
            </a:r>
            <a:r>
              <a:rPr sz="3000" spc="-217" dirty="0">
                <a:latin typeface="Verdana"/>
                <a:cs typeface="Verdana"/>
              </a:rPr>
              <a:t> </a:t>
            </a:r>
            <a:r>
              <a:rPr sz="3000" spc="-15" dirty="0">
                <a:latin typeface="Verdana"/>
                <a:cs typeface="Verdana"/>
              </a:rPr>
              <a:t>roturas.</a:t>
            </a:r>
            <a:endParaRPr sz="3000">
              <a:latin typeface="Verdana"/>
              <a:cs typeface="Verdana"/>
            </a:endParaRPr>
          </a:p>
          <a:p>
            <a:pPr marL="87629" marR="84773" algn="ctr">
              <a:lnSpc>
                <a:spcPct val="110000"/>
              </a:lnSpc>
              <a:spcBef>
                <a:spcPts val="1500"/>
              </a:spcBef>
            </a:pPr>
            <a:r>
              <a:rPr sz="3000" spc="-203" dirty="0">
                <a:latin typeface="Verdana"/>
                <a:cs typeface="Verdana"/>
              </a:rPr>
              <a:t>(Incluye</a:t>
            </a:r>
            <a:r>
              <a:rPr sz="3000" spc="-217" dirty="0">
                <a:latin typeface="Verdana"/>
                <a:cs typeface="Verdana"/>
              </a:rPr>
              <a:t> </a:t>
            </a:r>
            <a:r>
              <a:rPr sz="3000" spc="-127" dirty="0">
                <a:latin typeface="Verdana"/>
                <a:cs typeface="Verdana"/>
              </a:rPr>
              <a:t>área</a:t>
            </a:r>
            <a:r>
              <a:rPr sz="3000" spc="-217" dirty="0">
                <a:latin typeface="Verdana"/>
                <a:cs typeface="Verdana"/>
              </a:rPr>
              <a:t> </a:t>
            </a:r>
            <a:r>
              <a:rPr sz="3000" spc="-83" dirty="0">
                <a:latin typeface="Verdana"/>
                <a:cs typeface="Verdana"/>
              </a:rPr>
              <a:t>de</a:t>
            </a:r>
            <a:r>
              <a:rPr sz="3000" spc="-248" dirty="0">
                <a:latin typeface="Verdana"/>
                <a:cs typeface="Verdana"/>
              </a:rPr>
              <a:t> </a:t>
            </a:r>
            <a:r>
              <a:rPr sz="3000" spc="-53" dirty="0">
                <a:latin typeface="Verdana"/>
                <a:cs typeface="Verdana"/>
              </a:rPr>
              <a:t>cocina</a:t>
            </a:r>
            <a:r>
              <a:rPr sz="3000" spc="-240" dirty="0">
                <a:latin typeface="Verdana"/>
                <a:cs typeface="Verdana"/>
              </a:rPr>
              <a:t> </a:t>
            </a:r>
            <a:r>
              <a:rPr sz="3000" spc="-90" dirty="0">
                <a:latin typeface="Verdana"/>
                <a:cs typeface="Verdana"/>
              </a:rPr>
              <a:t>como</a:t>
            </a:r>
            <a:r>
              <a:rPr sz="3000" spc="-217" dirty="0">
                <a:latin typeface="Verdana"/>
                <a:cs typeface="Verdana"/>
              </a:rPr>
              <a:t> </a:t>
            </a:r>
            <a:r>
              <a:rPr sz="3000" spc="-83" dirty="0">
                <a:latin typeface="Verdana"/>
                <a:cs typeface="Verdana"/>
              </a:rPr>
              <a:t>de</a:t>
            </a:r>
            <a:r>
              <a:rPr sz="3000" spc="-248" dirty="0">
                <a:latin typeface="Verdana"/>
                <a:cs typeface="Verdana"/>
              </a:rPr>
              <a:t> </a:t>
            </a:r>
            <a:r>
              <a:rPr sz="3000" spc="-38" dirty="0">
                <a:latin typeface="Verdana"/>
                <a:cs typeface="Verdana"/>
              </a:rPr>
              <a:t>los </a:t>
            </a:r>
            <a:r>
              <a:rPr sz="3000" spc="-15" dirty="0">
                <a:latin typeface="Verdana"/>
                <a:cs typeface="Verdana"/>
              </a:rPr>
              <a:t>comensales)</a:t>
            </a:r>
            <a:endParaRPr sz="3000">
              <a:latin typeface="Verdana"/>
              <a:cs typeface="Verdana"/>
            </a:endParaRPr>
          </a:p>
        </p:txBody>
      </p:sp>
    </p:spTree>
    <p:extLst>
      <p:ext uri="{BB962C8B-B14F-4D97-AF65-F5344CB8AC3E}">
        <p14:creationId xmlns:p14="http://schemas.microsoft.com/office/powerpoint/2010/main" val="82359232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809240" y="6140102"/>
            <a:ext cx="16868775" cy="3251835"/>
            <a:chOff x="539493" y="4093401"/>
            <a:chExt cx="11245850" cy="2167890"/>
          </a:xfrm>
        </p:grpSpPr>
        <p:pic>
          <p:nvPicPr>
            <p:cNvPr id="3" name="object 3"/>
            <p:cNvPicPr/>
            <p:nvPr/>
          </p:nvPicPr>
          <p:blipFill>
            <a:blip r:embed="rId2" cstate="print"/>
            <a:stretch>
              <a:fillRect/>
            </a:stretch>
          </p:blipFill>
          <p:spPr>
            <a:xfrm>
              <a:off x="539493" y="4093401"/>
              <a:ext cx="11245600" cy="2167279"/>
            </a:xfrm>
            <a:prstGeom prst="rect">
              <a:avLst/>
            </a:prstGeom>
          </p:spPr>
        </p:pic>
        <p:sp>
          <p:nvSpPr>
            <p:cNvPr id="4" name="object 4"/>
            <p:cNvSpPr/>
            <p:nvPr/>
          </p:nvSpPr>
          <p:spPr>
            <a:xfrm>
              <a:off x="554418" y="4107662"/>
              <a:ext cx="11167745" cy="2089785"/>
            </a:xfrm>
            <a:custGeom>
              <a:avLst/>
              <a:gdLst/>
              <a:ahLst/>
              <a:cxnLst/>
              <a:rect l="l" t="t" r="r" b="b"/>
              <a:pathLst>
                <a:path w="11167745" h="2089785">
                  <a:moveTo>
                    <a:pt x="11167491" y="0"/>
                  </a:moveTo>
                  <a:lnTo>
                    <a:pt x="0" y="0"/>
                  </a:lnTo>
                  <a:lnTo>
                    <a:pt x="0" y="2089277"/>
                  </a:lnTo>
                  <a:lnTo>
                    <a:pt x="11167491" y="2089277"/>
                  </a:lnTo>
                  <a:lnTo>
                    <a:pt x="11167491" y="0"/>
                  </a:lnTo>
                  <a:close/>
                </a:path>
              </a:pathLst>
            </a:custGeom>
            <a:solidFill>
              <a:srgbClr val="FFFFFF"/>
            </a:solidFill>
          </p:spPr>
          <p:txBody>
            <a:bodyPr wrap="square" lIns="0" tIns="0" rIns="0" bIns="0" rtlCol="0"/>
            <a:lstStyle/>
            <a:p>
              <a:endParaRPr/>
            </a:p>
          </p:txBody>
        </p:sp>
        <p:sp>
          <p:nvSpPr>
            <p:cNvPr id="5" name="object 5"/>
            <p:cNvSpPr/>
            <p:nvPr/>
          </p:nvSpPr>
          <p:spPr>
            <a:xfrm>
              <a:off x="554418" y="4107662"/>
              <a:ext cx="11167745" cy="2089785"/>
            </a:xfrm>
            <a:custGeom>
              <a:avLst/>
              <a:gdLst/>
              <a:ahLst/>
              <a:cxnLst/>
              <a:rect l="l" t="t" r="r" b="b"/>
              <a:pathLst>
                <a:path w="11167745" h="2089785">
                  <a:moveTo>
                    <a:pt x="0" y="2089277"/>
                  </a:moveTo>
                  <a:lnTo>
                    <a:pt x="11167491" y="2089277"/>
                  </a:lnTo>
                  <a:lnTo>
                    <a:pt x="11167491" y="0"/>
                  </a:lnTo>
                  <a:lnTo>
                    <a:pt x="0" y="0"/>
                  </a:lnTo>
                  <a:lnTo>
                    <a:pt x="0" y="2089277"/>
                  </a:lnTo>
                  <a:close/>
                </a:path>
              </a:pathLst>
            </a:custGeom>
            <a:ln w="12700">
              <a:solidFill>
                <a:srgbClr val="E9E9E9"/>
              </a:solidFill>
            </a:ln>
          </p:spPr>
          <p:txBody>
            <a:bodyPr wrap="square" lIns="0" tIns="0" rIns="0" bIns="0" rtlCol="0"/>
            <a:lstStyle/>
            <a:p>
              <a:endParaRPr/>
            </a:p>
          </p:txBody>
        </p:sp>
      </p:grpSp>
      <p:sp>
        <p:nvSpPr>
          <p:cNvPr id="6" name="object 6"/>
          <p:cNvSpPr txBox="1"/>
          <p:nvPr/>
        </p:nvSpPr>
        <p:spPr>
          <a:xfrm>
            <a:off x="2620328" y="6947345"/>
            <a:ext cx="2964180" cy="1436612"/>
          </a:xfrm>
          <a:prstGeom prst="rect">
            <a:avLst/>
          </a:prstGeom>
        </p:spPr>
        <p:txBody>
          <a:bodyPr vert="horz" wrap="square" lIns="0" tIns="101918" rIns="0" bIns="0" rtlCol="0">
            <a:spAutoFit/>
          </a:bodyPr>
          <a:lstStyle/>
          <a:p>
            <a:pPr marL="19050" marR="7620" indent="18098">
              <a:lnSpc>
                <a:spcPts val="5190"/>
              </a:lnSpc>
              <a:spcBef>
                <a:spcPts val="803"/>
              </a:spcBef>
            </a:pPr>
            <a:r>
              <a:rPr sz="4800" b="1" spc="-15" dirty="0">
                <a:latin typeface="Tahoma"/>
                <a:cs typeface="Tahoma"/>
              </a:rPr>
              <a:t>Equipos</a:t>
            </a:r>
            <a:r>
              <a:rPr sz="4800" b="1" spc="-270" dirty="0">
                <a:latin typeface="Tahoma"/>
                <a:cs typeface="Tahoma"/>
              </a:rPr>
              <a:t> </a:t>
            </a:r>
            <a:r>
              <a:rPr sz="4800" b="1" spc="-75" dirty="0">
                <a:latin typeface="Tahoma"/>
                <a:cs typeface="Tahoma"/>
              </a:rPr>
              <a:t>y </a:t>
            </a:r>
            <a:r>
              <a:rPr sz="4800" b="1" spc="-83" dirty="0">
                <a:latin typeface="Tahoma"/>
                <a:cs typeface="Tahoma"/>
              </a:rPr>
              <a:t>Utensilios</a:t>
            </a:r>
            <a:endParaRPr sz="4800">
              <a:latin typeface="Tahoma"/>
              <a:cs typeface="Tahoma"/>
            </a:endParaRPr>
          </a:p>
        </p:txBody>
      </p:sp>
      <p:grpSp>
        <p:nvGrpSpPr>
          <p:cNvPr id="7" name="object 7"/>
          <p:cNvGrpSpPr/>
          <p:nvPr/>
        </p:nvGrpSpPr>
        <p:grpSpPr>
          <a:xfrm>
            <a:off x="472250" y="143960"/>
            <a:ext cx="7880985" cy="5625465"/>
            <a:chOff x="314833" y="95973"/>
            <a:chExt cx="5253990" cy="3750310"/>
          </a:xfrm>
        </p:grpSpPr>
        <p:pic>
          <p:nvPicPr>
            <p:cNvPr id="8" name="object 8"/>
            <p:cNvPicPr/>
            <p:nvPr/>
          </p:nvPicPr>
          <p:blipFill>
            <a:blip r:embed="rId3" cstate="print"/>
            <a:stretch>
              <a:fillRect/>
            </a:stretch>
          </p:blipFill>
          <p:spPr>
            <a:xfrm>
              <a:off x="681532" y="595883"/>
              <a:ext cx="4887214" cy="3249930"/>
            </a:xfrm>
            <a:prstGeom prst="rect">
              <a:avLst/>
            </a:prstGeom>
          </p:spPr>
        </p:pic>
        <p:pic>
          <p:nvPicPr>
            <p:cNvPr id="9" name="object 9"/>
            <p:cNvPicPr/>
            <p:nvPr/>
          </p:nvPicPr>
          <p:blipFill>
            <a:blip r:embed="rId4" cstate="print"/>
            <a:stretch>
              <a:fillRect/>
            </a:stretch>
          </p:blipFill>
          <p:spPr>
            <a:xfrm>
              <a:off x="314833" y="95973"/>
              <a:ext cx="1740535" cy="502958"/>
            </a:xfrm>
            <a:prstGeom prst="rect">
              <a:avLst/>
            </a:prstGeom>
          </p:spPr>
        </p:pic>
      </p:grpSp>
      <p:grpSp>
        <p:nvGrpSpPr>
          <p:cNvPr id="10" name="object 10"/>
          <p:cNvGrpSpPr/>
          <p:nvPr/>
        </p:nvGrpSpPr>
        <p:grpSpPr>
          <a:xfrm>
            <a:off x="9511475" y="-38"/>
            <a:ext cx="8777288" cy="5762625"/>
            <a:chOff x="6340983" y="-25"/>
            <a:chExt cx="5851525" cy="3841750"/>
          </a:xfrm>
        </p:grpSpPr>
        <p:pic>
          <p:nvPicPr>
            <p:cNvPr id="11" name="object 11"/>
            <p:cNvPicPr/>
            <p:nvPr/>
          </p:nvPicPr>
          <p:blipFill>
            <a:blip r:embed="rId5" cstate="print"/>
            <a:stretch>
              <a:fillRect/>
            </a:stretch>
          </p:blipFill>
          <p:spPr>
            <a:xfrm>
              <a:off x="6340983" y="591184"/>
              <a:ext cx="4887214" cy="3249930"/>
            </a:xfrm>
            <a:prstGeom prst="rect">
              <a:avLst/>
            </a:prstGeom>
          </p:spPr>
        </p:pic>
        <p:pic>
          <p:nvPicPr>
            <p:cNvPr id="12" name="object 12"/>
            <p:cNvPicPr/>
            <p:nvPr/>
          </p:nvPicPr>
          <p:blipFill>
            <a:blip r:embed="rId6" cstate="print"/>
            <a:stretch>
              <a:fillRect/>
            </a:stretch>
          </p:blipFill>
          <p:spPr>
            <a:xfrm>
              <a:off x="10634217" y="-25"/>
              <a:ext cx="1557781" cy="661060"/>
            </a:xfrm>
            <a:prstGeom prst="rect">
              <a:avLst/>
            </a:prstGeom>
          </p:spPr>
        </p:pic>
      </p:grpSp>
      <p:grpSp>
        <p:nvGrpSpPr>
          <p:cNvPr id="13" name="object 13"/>
          <p:cNvGrpSpPr/>
          <p:nvPr/>
        </p:nvGrpSpPr>
        <p:grpSpPr>
          <a:xfrm>
            <a:off x="735616" y="6631133"/>
            <a:ext cx="6740843" cy="2194560"/>
            <a:chOff x="490410" y="4420755"/>
            <a:chExt cx="4493895" cy="1463040"/>
          </a:xfrm>
        </p:grpSpPr>
        <p:sp>
          <p:nvSpPr>
            <p:cNvPr id="14" name="object 14"/>
            <p:cNvSpPr/>
            <p:nvPr/>
          </p:nvSpPr>
          <p:spPr>
            <a:xfrm>
              <a:off x="490410" y="4800219"/>
              <a:ext cx="128270" cy="704215"/>
            </a:xfrm>
            <a:custGeom>
              <a:avLst/>
              <a:gdLst/>
              <a:ahLst/>
              <a:cxnLst/>
              <a:rect l="l" t="t" r="r" b="b"/>
              <a:pathLst>
                <a:path w="128270" h="704214">
                  <a:moveTo>
                    <a:pt x="128015" y="0"/>
                  </a:moveTo>
                  <a:lnTo>
                    <a:pt x="0" y="0"/>
                  </a:lnTo>
                  <a:lnTo>
                    <a:pt x="0" y="704087"/>
                  </a:lnTo>
                  <a:lnTo>
                    <a:pt x="128015" y="704087"/>
                  </a:lnTo>
                  <a:lnTo>
                    <a:pt x="128015" y="0"/>
                  </a:lnTo>
                  <a:close/>
                </a:path>
              </a:pathLst>
            </a:custGeom>
            <a:solidFill>
              <a:srgbClr val="F5A700"/>
            </a:solidFill>
          </p:spPr>
          <p:txBody>
            <a:bodyPr wrap="square" lIns="0" tIns="0" rIns="0" bIns="0" rtlCol="0"/>
            <a:lstStyle/>
            <a:p>
              <a:endParaRPr/>
            </a:p>
          </p:txBody>
        </p:sp>
        <p:sp>
          <p:nvSpPr>
            <p:cNvPr id="15" name="object 15"/>
            <p:cNvSpPr/>
            <p:nvPr/>
          </p:nvSpPr>
          <p:spPr>
            <a:xfrm>
              <a:off x="4975098" y="4420755"/>
              <a:ext cx="9525" cy="1463040"/>
            </a:xfrm>
            <a:custGeom>
              <a:avLst/>
              <a:gdLst/>
              <a:ahLst/>
              <a:cxnLst/>
              <a:rect l="l" t="t" r="r" b="b"/>
              <a:pathLst>
                <a:path w="9525" h="1463039">
                  <a:moveTo>
                    <a:pt x="9144" y="0"/>
                  </a:moveTo>
                  <a:lnTo>
                    <a:pt x="0" y="0"/>
                  </a:lnTo>
                  <a:lnTo>
                    <a:pt x="0" y="1463039"/>
                  </a:lnTo>
                  <a:lnTo>
                    <a:pt x="9144" y="1463039"/>
                  </a:lnTo>
                  <a:lnTo>
                    <a:pt x="9144" y="0"/>
                  </a:lnTo>
                  <a:close/>
                </a:path>
              </a:pathLst>
            </a:custGeom>
            <a:solidFill>
              <a:srgbClr val="C8C8C8"/>
            </a:solidFill>
          </p:spPr>
          <p:txBody>
            <a:bodyPr wrap="square" lIns="0" tIns="0" rIns="0" bIns="0" rtlCol="0"/>
            <a:lstStyle/>
            <a:p>
              <a:endParaRPr/>
            </a:p>
          </p:txBody>
        </p:sp>
      </p:grpSp>
      <p:sp>
        <p:nvSpPr>
          <p:cNvPr id="16" name="object 16"/>
          <p:cNvSpPr txBox="1"/>
          <p:nvPr/>
        </p:nvSpPr>
        <p:spPr>
          <a:xfrm>
            <a:off x="8142923" y="6718362"/>
            <a:ext cx="8261985" cy="1774909"/>
          </a:xfrm>
          <a:prstGeom prst="rect">
            <a:avLst/>
          </a:prstGeom>
        </p:spPr>
        <p:txBody>
          <a:bodyPr vert="horz" wrap="square" lIns="0" tIns="250508" rIns="0" bIns="0" rtlCol="0">
            <a:spAutoFit/>
          </a:bodyPr>
          <a:lstStyle/>
          <a:p>
            <a:pPr marL="360998" indent="-341948">
              <a:spcBef>
                <a:spcPts val="1973"/>
              </a:spcBef>
              <a:buFont typeface="Arial MT"/>
              <a:buChar char="•"/>
              <a:tabLst>
                <a:tab pos="360998" algn="l"/>
              </a:tabLst>
            </a:pPr>
            <a:r>
              <a:rPr sz="2700" spc="-75" dirty="0">
                <a:latin typeface="Verdana"/>
                <a:cs typeface="Verdana"/>
              </a:rPr>
              <a:t>Lavados</a:t>
            </a:r>
            <a:r>
              <a:rPr sz="2700" spc="-143" dirty="0">
                <a:latin typeface="Verdana"/>
                <a:cs typeface="Verdana"/>
              </a:rPr>
              <a:t> </a:t>
            </a:r>
            <a:r>
              <a:rPr sz="2700" spc="-210" dirty="0">
                <a:latin typeface="Verdana"/>
                <a:cs typeface="Verdana"/>
              </a:rPr>
              <a:t>y</a:t>
            </a:r>
            <a:r>
              <a:rPr sz="2700" spc="-165" dirty="0">
                <a:latin typeface="Verdana"/>
                <a:cs typeface="Verdana"/>
              </a:rPr>
              <a:t> </a:t>
            </a:r>
            <a:r>
              <a:rPr sz="2700" spc="-75" dirty="0">
                <a:latin typeface="Verdana"/>
                <a:cs typeface="Verdana"/>
              </a:rPr>
              <a:t>desinfectados</a:t>
            </a:r>
            <a:r>
              <a:rPr sz="2700" spc="-165" dirty="0">
                <a:latin typeface="Verdana"/>
                <a:cs typeface="Verdana"/>
              </a:rPr>
              <a:t> </a:t>
            </a:r>
            <a:r>
              <a:rPr sz="2700" spc="-15" dirty="0">
                <a:latin typeface="Verdana"/>
                <a:cs typeface="Verdana"/>
              </a:rPr>
              <a:t>adecuadamente</a:t>
            </a:r>
            <a:endParaRPr sz="2700">
              <a:latin typeface="Verdana"/>
              <a:cs typeface="Verdana"/>
            </a:endParaRPr>
          </a:p>
          <a:p>
            <a:pPr marL="361950" marR="7620" indent="-342900">
              <a:lnSpc>
                <a:spcPct val="110000"/>
              </a:lnSpc>
              <a:spcBef>
                <a:spcPts val="1491"/>
              </a:spcBef>
              <a:buFont typeface="Arial MT"/>
              <a:buChar char="•"/>
              <a:tabLst>
                <a:tab pos="361950" algn="l"/>
              </a:tabLst>
            </a:pPr>
            <a:r>
              <a:rPr sz="2700" spc="-127" dirty="0">
                <a:latin typeface="Verdana"/>
                <a:cs typeface="Verdana"/>
              </a:rPr>
              <a:t>Evitar</a:t>
            </a:r>
            <a:r>
              <a:rPr sz="2700" spc="-158" dirty="0">
                <a:latin typeface="Verdana"/>
                <a:cs typeface="Verdana"/>
              </a:rPr>
              <a:t> </a:t>
            </a:r>
            <a:r>
              <a:rPr sz="2700" spc="-127" dirty="0">
                <a:latin typeface="Verdana"/>
                <a:cs typeface="Verdana"/>
              </a:rPr>
              <a:t>la</a:t>
            </a:r>
            <a:r>
              <a:rPr sz="2700" spc="-180" dirty="0">
                <a:latin typeface="Verdana"/>
                <a:cs typeface="Verdana"/>
              </a:rPr>
              <a:t> </a:t>
            </a:r>
            <a:r>
              <a:rPr sz="2700" spc="-120" dirty="0">
                <a:latin typeface="Verdana"/>
                <a:cs typeface="Verdana"/>
              </a:rPr>
              <a:t>acumulación</a:t>
            </a:r>
            <a:r>
              <a:rPr sz="2700" spc="-158" dirty="0">
                <a:latin typeface="Verdana"/>
                <a:cs typeface="Verdana"/>
              </a:rPr>
              <a:t> </a:t>
            </a:r>
            <a:r>
              <a:rPr sz="2700" spc="-83" dirty="0">
                <a:latin typeface="Verdana"/>
                <a:cs typeface="Verdana"/>
              </a:rPr>
              <a:t>de</a:t>
            </a:r>
            <a:r>
              <a:rPr sz="2700" spc="-195" dirty="0">
                <a:latin typeface="Verdana"/>
                <a:cs typeface="Verdana"/>
              </a:rPr>
              <a:t> </a:t>
            </a:r>
            <a:r>
              <a:rPr sz="2700" spc="-135" dirty="0">
                <a:latin typeface="Verdana"/>
                <a:cs typeface="Verdana"/>
              </a:rPr>
              <a:t>agua</a:t>
            </a:r>
            <a:r>
              <a:rPr sz="2700" spc="-165" dirty="0">
                <a:latin typeface="Verdana"/>
                <a:cs typeface="Verdana"/>
              </a:rPr>
              <a:t> </a:t>
            </a:r>
            <a:r>
              <a:rPr sz="2700" spc="-127" dirty="0">
                <a:latin typeface="Verdana"/>
                <a:cs typeface="Verdana"/>
              </a:rPr>
              <a:t>en</a:t>
            </a:r>
            <a:r>
              <a:rPr sz="2700" spc="-210" dirty="0">
                <a:latin typeface="Verdana"/>
                <a:cs typeface="Verdana"/>
              </a:rPr>
              <a:t> </a:t>
            </a:r>
            <a:r>
              <a:rPr sz="2700" spc="-98" dirty="0">
                <a:latin typeface="Verdana"/>
                <a:cs typeface="Verdana"/>
              </a:rPr>
              <a:t>refrigeradores</a:t>
            </a:r>
            <a:r>
              <a:rPr sz="2700" spc="-165" dirty="0">
                <a:latin typeface="Verdana"/>
                <a:cs typeface="Verdana"/>
              </a:rPr>
              <a:t> </a:t>
            </a:r>
            <a:r>
              <a:rPr sz="2700" spc="-75" dirty="0">
                <a:latin typeface="Verdana"/>
                <a:cs typeface="Verdana"/>
              </a:rPr>
              <a:t>y </a:t>
            </a:r>
            <a:r>
              <a:rPr sz="2700" spc="-15" dirty="0">
                <a:latin typeface="Verdana"/>
                <a:cs typeface="Verdana"/>
              </a:rPr>
              <a:t>congeladores.</a:t>
            </a:r>
            <a:endParaRPr sz="2700">
              <a:latin typeface="Verdana"/>
              <a:cs typeface="Verdana"/>
            </a:endParaRPr>
          </a:p>
        </p:txBody>
      </p:sp>
    </p:spTree>
    <p:extLst>
      <p:ext uri="{BB962C8B-B14F-4D97-AF65-F5344CB8AC3E}">
        <p14:creationId xmlns:p14="http://schemas.microsoft.com/office/powerpoint/2010/main" val="93166041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809240" y="6140102"/>
            <a:ext cx="16868775" cy="3251835"/>
            <a:chOff x="539493" y="4093401"/>
            <a:chExt cx="11245850" cy="2167890"/>
          </a:xfrm>
        </p:grpSpPr>
        <p:pic>
          <p:nvPicPr>
            <p:cNvPr id="3" name="object 3"/>
            <p:cNvPicPr/>
            <p:nvPr/>
          </p:nvPicPr>
          <p:blipFill>
            <a:blip r:embed="rId2" cstate="print"/>
            <a:stretch>
              <a:fillRect/>
            </a:stretch>
          </p:blipFill>
          <p:spPr>
            <a:xfrm>
              <a:off x="539493" y="4093401"/>
              <a:ext cx="11245600" cy="2167279"/>
            </a:xfrm>
            <a:prstGeom prst="rect">
              <a:avLst/>
            </a:prstGeom>
          </p:spPr>
        </p:pic>
        <p:sp>
          <p:nvSpPr>
            <p:cNvPr id="4" name="object 4"/>
            <p:cNvSpPr/>
            <p:nvPr/>
          </p:nvSpPr>
          <p:spPr>
            <a:xfrm>
              <a:off x="554418" y="4107662"/>
              <a:ext cx="11167745" cy="2089785"/>
            </a:xfrm>
            <a:custGeom>
              <a:avLst/>
              <a:gdLst/>
              <a:ahLst/>
              <a:cxnLst/>
              <a:rect l="l" t="t" r="r" b="b"/>
              <a:pathLst>
                <a:path w="11167745" h="2089785">
                  <a:moveTo>
                    <a:pt x="11167491" y="0"/>
                  </a:moveTo>
                  <a:lnTo>
                    <a:pt x="0" y="0"/>
                  </a:lnTo>
                  <a:lnTo>
                    <a:pt x="0" y="2089277"/>
                  </a:lnTo>
                  <a:lnTo>
                    <a:pt x="11167491" y="2089277"/>
                  </a:lnTo>
                  <a:lnTo>
                    <a:pt x="11167491" y="0"/>
                  </a:lnTo>
                  <a:close/>
                </a:path>
              </a:pathLst>
            </a:custGeom>
            <a:solidFill>
              <a:srgbClr val="FFFFFF"/>
            </a:solidFill>
          </p:spPr>
          <p:txBody>
            <a:bodyPr wrap="square" lIns="0" tIns="0" rIns="0" bIns="0" rtlCol="0"/>
            <a:lstStyle/>
            <a:p>
              <a:endParaRPr/>
            </a:p>
          </p:txBody>
        </p:sp>
        <p:sp>
          <p:nvSpPr>
            <p:cNvPr id="5" name="object 5"/>
            <p:cNvSpPr/>
            <p:nvPr/>
          </p:nvSpPr>
          <p:spPr>
            <a:xfrm>
              <a:off x="554418" y="4107662"/>
              <a:ext cx="11167745" cy="2089785"/>
            </a:xfrm>
            <a:custGeom>
              <a:avLst/>
              <a:gdLst/>
              <a:ahLst/>
              <a:cxnLst/>
              <a:rect l="l" t="t" r="r" b="b"/>
              <a:pathLst>
                <a:path w="11167745" h="2089785">
                  <a:moveTo>
                    <a:pt x="0" y="2089277"/>
                  </a:moveTo>
                  <a:lnTo>
                    <a:pt x="11167491" y="2089277"/>
                  </a:lnTo>
                  <a:lnTo>
                    <a:pt x="11167491" y="0"/>
                  </a:lnTo>
                  <a:lnTo>
                    <a:pt x="0" y="0"/>
                  </a:lnTo>
                  <a:lnTo>
                    <a:pt x="0" y="2089277"/>
                  </a:lnTo>
                  <a:close/>
                </a:path>
              </a:pathLst>
            </a:custGeom>
            <a:ln w="12700">
              <a:solidFill>
                <a:srgbClr val="E9E9E9"/>
              </a:solidFill>
            </a:ln>
          </p:spPr>
          <p:txBody>
            <a:bodyPr wrap="square" lIns="0" tIns="0" rIns="0" bIns="0" rtlCol="0"/>
            <a:lstStyle/>
            <a:p>
              <a:endParaRPr/>
            </a:p>
          </p:txBody>
        </p:sp>
      </p:grpSp>
      <p:sp>
        <p:nvSpPr>
          <p:cNvPr id="6" name="object 6"/>
          <p:cNvSpPr txBox="1"/>
          <p:nvPr/>
        </p:nvSpPr>
        <p:spPr>
          <a:xfrm>
            <a:off x="1695906" y="7113766"/>
            <a:ext cx="3811905" cy="1035861"/>
          </a:xfrm>
          <a:prstGeom prst="rect">
            <a:avLst/>
          </a:prstGeom>
        </p:spPr>
        <p:txBody>
          <a:bodyPr vert="horz" wrap="square" lIns="0" tIns="20003" rIns="0" bIns="0" rtlCol="0">
            <a:spAutoFit/>
          </a:bodyPr>
          <a:lstStyle/>
          <a:p>
            <a:pPr marL="19050">
              <a:spcBef>
                <a:spcPts val="158"/>
              </a:spcBef>
            </a:pPr>
            <a:r>
              <a:rPr sz="6600" b="1" spc="-15" dirty="0">
                <a:latin typeface="Tahoma"/>
                <a:cs typeface="Tahoma"/>
              </a:rPr>
              <a:t>Servicios</a:t>
            </a:r>
            <a:endParaRPr sz="6600">
              <a:latin typeface="Tahoma"/>
              <a:cs typeface="Tahoma"/>
            </a:endParaRPr>
          </a:p>
        </p:txBody>
      </p:sp>
      <p:pic>
        <p:nvPicPr>
          <p:cNvPr id="7" name="object 7"/>
          <p:cNvPicPr/>
          <p:nvPr/>
        </p:nvPicPr>
        <p:blipFill>
          <a:blip r:embed="rId3" cstate="print"/>
          <a:stretch>
            <a:fillRect/>
          </a:stretch>
        </p:blipFill>
        <p:spPr>
          <a:xfrm>
            <a:off x="914400" y="991551"/>
            <a:ext cx="7451217" cy="4694301"/>
          </a:xfrm>
          <a:prstGeom prst="rect">
            <a:avLst/>
          </a:prstGeom>
        </p:spPr>
      </p:pic>
      <p:pic>
        <p:nvPicPr>
          <p:cNvPr id="8" name="object 8"/>
          <p:cNvPicPr/>
          <p:nvPr/>
        </p:nvPicPr>
        <p:blipFill>
          <a:blip r:embed="rId4" cstate="print"/>
          <a:stretch>
            <a:fillRect/>
          </a:stretch>
        </p:blipFill>
        <p:spPr>
          <a:xfrm>
            <a:off x="9144000" y="991744"/>
            <a:ext cx="7451217" cy="4563809"/>
          </a:xfrm>
          <a:prstGeom prst="rect">
            <a:avLst/>
          </a:prstGeom>
        </p:spPr>
      </p:pic>
      <p:grpSp>
        <p:nvGrpSpPr>
          <p:cNvPr id="9" name="object 9"/>
          <p:cNvGrpSpPr/>
          <p:nvPr/>
        </p:nvGrpSpPr>
        <p:grpSpPr>
          <a:xfrm>
            <a:off x="735616" y="6631133"/>
            <a:ext cx="6740843" cy="2194560"/>
            <a:chOff x="490410" y="4420755"/>
            <a:chExt cx="4493895" cy="1463040"/>
          </a:xfrm>
        </p:grpSpPr>
        <p:sp>
          <p:nvSpPr>
            <p:cNvPr id="10" name="object 10"/>
            <p:cNvSpPr/>
            <p:nvPr/>
          </p:nvSpPr>
          <p:spPr>
            <a:xfrm>
              <a:off x="490410" y="4800219"/>
              <a:ext cx="128270" cy="704215"/>
            </a:xfrm>
            <a:custGeom>
              <a:avLst/>
              <a:gdLst/>
              <a:ahLst/>
              <a:cxnLst/>
              <a:rect l="l" t="t" r="r" b="b"/>
              <a:pathLst>
                <a:path w="128270" h="704214">
                  <a:moveTo>
                    <a:pt x="128015" y="0"/>
                  </a:moveTo>
                  <a:lnTo>
                    <a:pt x="0" y="0"/>
                  </a:lnTo>
                  <a:lnTo>
                    <a:pt x="0" y="704087"/>
                  </a:lnTo>
                  <a:lnTo>
                    <a:pt x="128015" y="704087"/>
                  </a:lnTo>
                  <a:lnTo>
                    <a:pt x="128015" y="0"/>
                  </a:lnTo>
                  <a:close/>
                </a:path>
              </a:pathLst>
            </a:custGeom>
            <a:solidFill>
              <a:srgbClr val="F5A700"/>
            </a:solidFill>
          </p:spPr>
          <p:txBody>
            <a:bodyPr wrap="square" lIns="0" tIns="0" rIns="0" bIns="0" rtlCol="0"/>
            <a:lstStyle/>
            <a:p>
              <a:endParaRPr/>
            </a:p>
          </p:txBody>
        </p:sp>
        <p:sp>
          <p:nvSpPr>
            <p:cNvPr id="11" name="object 11"/>
            <p:cNvSpPr/>
            <p:nvPr/>
          </p:nvSpPr>
          <p:spPr>
            <a:xfrm>
              <a:off x="4975098" y="4420755"/>
              <a:ext cx="9525" cy="1463040"/>
            </a:xfrm>
            <a:custGeom>
              <a:avLst/>
              <a:gdLst/>
              <a:ahLst/>
              <a:cxnLst/>
              <a:rect l="l" t="t" r="r" b="b"/>
              <a:pathLst>
                <a:path w="9525" h="1463039">
                  <a:moveTo>
                    <a:pt x="9144" y="0"/>
                  </a:moveTo>
                  <a:lnTo>
                    <a:pt x="0" y="0"/>
                  </a:lnTo>
                  <a:lnTo>
                    <a:pt x="0" y="1463039"/>
                  </a:lnTo>
                  <a:lnTo>
                    <a:pt x="9144" y="1463039"/>
                  </a:lnTo>
                  <a:lnTo>
                    <a:pt x="9144" y="0"/>
                  </a:lnTo>
                  <a:close/>
                </a:path>
              </a:pathLst>
            </a:custGeom>
            <a:solidFill>
              <a:srgbClr val="C8C8C8"/>
            </a:solidFill>
          </p:spPr>
          <p:txBody>
            <a:bodyPr wrap="square" lIns="0" tIns="0" rIns="0" bIns="0" rtlCol="0"/>
            <a:lstStyle/>
            <a:p>
              <a:endParaRPr/>
            </a:p>
          </p:txBody>
        </p:sp>
      </p:grpSp>
      <p:sp>
        <p:nvSpPr>
          <p:cNvPr id="12" name="object 12"/>
          <p:cNvSpPr txBox="1"/>
          <p:nvPr/>
        </p:nvSpPr>
        <p:spPr>
          <a:xfrm>
            <a:off x="7864410" y="6370701"/>
            <a:ext cx="9406890" cy="2666114"/>
          </a:xfrm>
          <a:prstGeom prst="rect">
            <a:avLst/>
          </a:prstGeom>
        </p:spPr>
        <p:txBody>
          <a:bodyPr vert="horz" wrap="square" lIns="0" tIns="19050" rIns="0" bIns="0" rtlCol="0">
            <a:spAutoFit/>
          </a:bodyPr>
          <a:lstStyle/>
          <a:p>
            <a:pPr marL="360044" marR="9525" indent="-340994" algn="just">
              <a:spcBef>
                <a:spcPts val="150"/>
              </a:spcBef>
              <a:buFont typeface="Arial MT"/>
              <a:buChar char="•"/>
              <a:tabLst>
                <a:tab pos="361950" algn="l"/>
              </a:tabLst>
            </a:pPr>
            <a:r>
              <a:rPr sz="2100" dirty="0">
                <a:latin typeface="Verdana"/>
                <a:cs typeface="Verdana"/>
              </a:rPr>
              <a:t>Los</a:t>
            </a:r>
            <a:r>
              <a:rPr sz="2100" spc="60" dirty="0">
                <a:latin typeface="Verdana"/>
                <a:cs typeface="Verdana"/>
              </a:rPr>
              <a:t> </a:t>
            </a:r>
            <a:r>
              <a:rPr sz="2100" dirty="0">
                <a:latin typeface="Verdana"/>
                <a:cs typeface="Verdana"/>
              </a:rPr>
              <a:t>baños</a:t>
            </a:r>
            <a:r>
              <a:rPr sz="2100" spc="53" dirty="0">
                <a:latin typeface="Verdana"/>
                <a:cs typeface="Verdana"/>
              </a:rPr>
              <a:t> </a:t>
            </a:r>
            <a:r>
              <a:rPr sz="2100" spc="-15" dirty="0">
                <a:latin typeface="Verdana"/>
                <a:cs typeface="Verdana"/>
              </a:rPr>
              <a:t>deberán</a:t>
            </a:r>
            <a:r>
              <a:rPr sz="2100" spc="60" dirty="0">
                <a:latin typeface="Verdana"/>
                <a:cs typeface="Verdana"/>
              </a:rPr>
              <a:t> </a:t>
            </a:r>
            <a:r>
              <a:rPr sz="2100" dirty="0">
                <a:latin typeface="Verdana"/>
                <a:cs typeface="Verdana"/>
              </a:rPr>
              <a:t>de</a:t>
            </a:r>
            <a:r>
              <a:rPr sz="2100" spc="60" dirty="0">
                <a:latin typeface="Verdana"/>
                <a:cs typeface="Verdana"/>
              </a:rPr>
              <a:t> </a:t>
            </a:r>
            <a:r>
              <a:rPr sz="2100" dirty="0">
                <a:latin typeface="Verdana"/>
                <a:cs typeface="Verdana"/>
              </a:rPr>
              <a:t>contar</a:t>
            </a:r>
            <a:r>
              <a:rPr sz="2100" spc="53" dirty="0">
                <a:latin typeface="Verdana"/>
                <a:cs typeface="Verdana"/>
              </a:rPr>
              <a:t> </a:t>
            </a:r>
            <a:r>
              <a:rPr sz="2100" dirty="0">
                <a:latin typeface="Verdana"/>
                <a:cs typeface="Verdana"/>
              </a:rPr>
              <a:t>con</a:t>
            </a:r>
            <a:r>
              <a:rPr sz="2100" spc="45" dirty="0">
                <a:latin typeface="Verdana"/>
                <a:cs typeface="Verdana"/>
              </a:rPr>
              <a:t> </a:t>
            </a:r>
            <a:r>
              <a:rPr sz="2100" dirty="0">
                <a:latin typeface="Verdana"/>
                <a:cs typeface="Verdana"/>
              </a:rPr>
              <a:t>agua</a:t>
            </a:r>
            <a:r>
              <a:rPr sz="2100" spc="60" dirty="0">
                <a:latin typeface="Verdana"/>
                <a:cs typeface="Verdana"/>
              </a:rPr>
              <a:t> </a:t>
            </a:r>
            <a:r>
              <a:rPr sz="2100" spc="-45" dirty="0">
                <a:latin typeface="Verdana"/>
                <a:cs typeface="Verdana"/>
              </a:rPr>
              <a:t>potable,</a:t>
            </a:r>
            <a:r>
              <a:rPr sz="2100" spc="45" dirty="0">
                <a:latin typeface="Verdana"/>
                <a:cs typeface="Verdana"/>
              </a:rPr>
              <a:t> </a:t>
            </a:r>
            <a:r>
              <a:rPr sz="2100" spc="-53" dirty="0">
                <a:latin typeface="Verdana"/>
                <a:cs typeface="Verdana"/>
              </a:rPr>
              <a:t>retrete,</a:t>
            </a:r>
            <a:r>
              <a:rPr sz="2100" spc="60" dirty="0">
                <a:latin typeface="Verdana"/>
                <a:cs typeface="Verdana"/>
              </a:rPr>
              <a:t> </a:t>
            </a:r>
            <a:r>
              <a:rPr sz="2100" spc="-15" dirty="0">
                <a:latin typeface="Verdana"/>
                <a:cs typeface="Verdana"/>
              </a:rPr>
              <a:t>lavabo</a:t>
            </a:r>
            <a:r>
              <a:rPr sz="2100" spc="53" dirty="0">
                <a:latin typeface="Verdana"/>
                <a:cs typeface="Verdana"/>
              </a:rPr>
              <a:t> </a:t>
            </a:r>
            <a:r>
              <a:rPr sz="2100" spc="-38" dirty="0">
                <a:latin typeface="Verdana"/>
                <a:cs typeface="Verdana"/>
              </a:rPr>
              <a:t>que 	</a:t>
            </a:r>
            <a:r>
              <a:rPr sz="2100" spc="-60" dirty="0">
                <a:latin typeface="Verdana"/>
                <a:cs typeface="Verdana"/>
              </a:rPr>
              <a:t>podrá</a:t>
            </a:r>
            <a:r>
              <a:rPr sz="2100" spc="-127" dirty="0">
                <a:latin typeface="Verdana"/>
                <a:cs typeface="Verdana"/>
              </a:rPr>
              <a:t> </a:t>
            </a:r>
            <a:r>
              <a:rPr sz="2100" spc="-38" dirty="0">
                <a:latin typeface="Verdana"/>
                <a:cs typeface="Verdana"/>
              </a:rPr>
              <a:t>ser</a:t>
            </a:r>
            <a:r>
              <a:rPr sz="2100" spc="-143" dirty="0">
                <a:latin typeface="Verdana"/>
                <a:cs typeface="Verdana"/>
              </a:rPr>
              <a:t> </a:t>
            </a:r>
            <a:r>
              <a:rPr sz="2100" spc="-15" dirty="0">
                <a:latin typeface="Verdana"/>
                <a:cs typeface="Verdana"/>
              </a:rPr>
              <a:t>de</a:t>
            </a:r>
            <a:r>
              <a:rPr sz="2100" spc="-75" dirty="0">
                <a:latin typeface="Verdana"/>
                <a:cs typeface="Verdana"/>
              </a:rPr>
              <a:t> accionamiento</a:t>
            </a:r>
            <a:r>
              <a:rPr sz="2100" spc="-68" dirty="0">
                <a:latin typeface="Verdana"/>
                <a:cs typeface="Verdana"/>
              </a:rPr>
              <a:t> </a:t>
            </a:r>
            <a:r>
              <a:rPr sz="2100" spc="-188" dirty="0">
                <a:latin typeface="Verdana"/>
                <a:cs typeface="Verdana"/>
              </a:rPr>
              <a:t>manual,</a:t>
            </a:r>
            <a:r>
              <a:rPr sz="2100" dirty="0">
                <a:latin typeface="Verdana"/>
                <a:cs typeface="Verdana"/>
              </a:rPr>
              <a:t> </a:t>
            </a:r>
            <a:r>
              <a:rPr sz="2100" spc="-127" dirty="0">
                <a:latin typeface="Verdana"/>
                <a:cs typeface="Verdana"/>
              </a:rPr>
              <a:t>jabón</a:t>
            </a:r>
            <a:r>
              <a:rPr sz="2100" spc="-53" dirty="0">
                <a:latin typeface="Verdana"/>
                <a:cs typeface="Verdana"/>
              </a:rPr>
              <a:t> </a:t>
            </a:r>
            <a:r>
              <a:rPr sz="2100" dirty="0">
                <a:latin typeface="Verdana"/>
                <a:cs typeface="Verdana"/>
              </a:rPr>
              <a:t>o</a:t>
            </a:r>
            <a:r>
              <a:rPr sz="2100" spc="-60" dirty="0">
                <a:latin typeface="Verdana"/>
                <a:cs typeface="Verdana"/>
              </a:rPr>
              <a:t> </a:t>
            </a:r>
            <a:r>
              <a:rPr sz="2100" spc="-105" dirty="0">
                <a:latin typeface="Verdana"/>
                <a:cs typeface="Verdana"/>
              </a:rPr>
              <a:t>detergente,</a:t>
            </a:r>
            <a:r>
              <a:rPr sz="2100" spc="-68" dirty="0">
                <a:latin typeface="Verdana"/>
                <a:cs typeface="Verdana"/>
              </a:rPr>
              <a:t> </a:t>
            </a:r>
            <a:r>
              <a:rPr sz="2100" spc="-83" dirty="0">
                <a:latin typeface="Verdana"/>
                <a:cs typeface="Verdana"/>
              </a:rPr>
              <a:t>papel</a:t>
            </a:r>
            <a:r>
              <a:rPr sz="2100" spc="-53" dirty="0">
                <a:latin typeface="Verdana"/>
                <a:cs typeface="Verdana"/>
              </a:rPr>
              <a:t> </a:t>
            </a:r>
            <a:r>
              <a:rPr sz="2100" spc="-30" dirty="0">
                <a:latin typeface="Verdana"/>
                <a:cs typeface="Verdana"/>
              </a:rPr>
              <a:t>higiénico 	</a:t>
            </a:r>
            <a:r>
              <a:rPr sz="2100" spc="-158" dirty="0">
                <a:latin typeface="Verdana"/>
                <a:cs typeface="Verdana"/>
              </a:rPr>
              <a:t>y</a:t>
            </a:r>
            <a:r>
              <a:rPr sz="2100" spc="-127" dirty="0">
                <a:latin typeface="Verdana"/>
                <a:cs typeface="Verdana"/>
              </a:rPr>
              <a:t> </a:t>
            </a:r>
            <a:r>
              <a:rPr sz="2100" spc="-83" dirty="0">
                <a:latin typeface="Verdana"/>
                <a:cs typeface="Verdana"/>
              </a:rPr>
              <a:t>toallas</a:t>
            </a:r>
            <a:r>
              <a:rPr sz="2100" spc="-188" dirty="0">
                <a:latin typeface="Verdana"/>
                <a:cs typeface="Verdana"/>
              </a:rPr>
              <a:t> </a:t>
            </a:r>
            <a:r>
              <a:rPr sz="2100" spc="-53" dirty="0">
                <a:latin typeface="Verdana"/>
                <a:cs typeface="Verdana"/>
              </a:rPr>
              <a:t>desechables</a:t>
            </a:r>
            <a:r>
              <a:rPr sz="2100" spc="-180" dirty="0">
                <a:latin typeface="Verdana"/>
                <a:cs typeface="Verdana"/>
              </a:rPr>
              <a:t> </a:t>
            </a:r>
            <a:r>
              <a:rPr sz="2100" spc="-30" dirty="0">
                <a:latin typeface="Verdana"/>
                <a:cs typeface="Verdana"/>
              </a:rPr>
              <a:t>o</a:t>
            </a:r>
            <a:r>
              <a:rPr sz="2100" spc="-113" dirty="0">
                <a:latin typeface="Verdana"/>
                <a:cs typeface="Verdana"/>
              </a:rPr>
              <a:t> </a:t>
            </a:r>
            <a:r>
              <a:rPr sz="2100" spc="-45" dirty="0">
                <a:latin typeface="Verdana"/>
                <a:cs typeface="Verdana"/>
              </a:rPr>
              <a:t>secador</a:t>
            </a:r>
            <a:r>
              <a:rPr sz="2100" spc="-165" dirty="0">
                <a:latin typeface="Verdana"/>
                <a:cs typeface="Verdana"/>
              </a:rPr>
              <a:t> </a:t>
            </a:r>
            <a:r>
              <a:rPr sz="2100" spc="-60" dirty="0">
                <a:latin typeface="Verdana"/>
                <a:cs typeface="Verdana"/>
              </a:rPr>
              <a:t>de</a:t>
            </a:r>
            <a:r>
              <a:rPr sz="2100" spc="-120" dirty="0">
                <a:latin typeface="Verdana"/>
                <a:cs typeface="Verdana"/>
              </a:rPr>
              <a:t> </a:t>
            </a:r>
            <a:r>
              <a:rPr sz="2100" spc="-98" dirty="0">
                <a:latin typeface="Verdana"/>
                <a:cs typeface="Verdana"/>
              </a:rPr>
              <a:t>aire</a:t>
            </a:r>
            <a:r>
              <a:rPr sz="2100" spc="-135" dirty="0">
                <a:latin typeface="Verdana"/>
                <a:cs typeface="Verdana"/>
              </a:rPr>
              <a:t> </a:t>
            </a:r>
            <a:r>
              <a:rPr sz="2100" spc="-60" dirty="0">
                <a:latin typeface="Verdana"/>
                <a:cs typeface="Verdana"/>
              </a:rPr>
              <a:t>de</a:t>
            </a:r>
            <a:r>
              <a:rPr sz="2100" spc="-120" dirty="0">
                <a:latin typeface="Verdana"/>
                <a:cs typeface="Verdana"/>
              </a:rPr>
              <a:t> </a:t>
            </a:r>
            <a:r>
              <a:rPr sz="2100" spc="-83" dirty="0">
                <a:latin typeface="Verdana"/>
                <a:cs typeface="Verdana"/>
              </a:rPr>
              <a:t>accionamiento</a:t>
            </a:r>
            <a:r>
              <a:rPr sz="2100" spc="-165" dirty="0">
                <a:latin typeface="Verdana"/>
                <a:cs typeface="Verdana"/>
              </a:rPr>
              <a:t> </a:t>
            </a:r>
            <a:r>
              <a:rPr sz="2100" spc="-15" dirty="0">
                <a:latin typeface="Verdana"/>
                <a:cs typeface="Verdana"/>
              </a:rPr>
              <a:t>automático.</a:t>
            </a:r>
            <a:endParaRPr sz="2100">
              <a:latin typeface="Verdana"/>
              <a:cs typeface="Verdana"/>
            </a:endParaRPr>
          </a:p>
          <a:p>
            <a:pPr marL="360998" indent="-341948">
              <a:spcBef>
                <a:spcPts val="1500"/>
              </a:spcBef>
              <a:buFont typeface="Arial MT"/>
              <a:buChar char="•"/>
              <a:tabLst>
                <a:tab pos="360998" algn="l"/>
              </a:tabLst>
            </a:pPr>
            <a:r>
              <a:rPr sz="2100" spc="-45" dirty="0">
                <a:latin typeface="Verdana"/>
                <a:cs typeface="Verdana"/>
              </a:rPr>
              <a:t>Botes</a:t>
            </a:r>
            <a:r>
              <a:rPr sz="2100" spc="-158" dirty="0">
                <a:latin typeface="Verdana"/>
                <a:cs typeface="Verdana"/>
              </a:rPr>
              <a:t> </a:t>
            </a:r>
            <a:r>
              <a:rPr sz="2100" spc="-60" dirty="0">
                <a:latin typeface="Verdana"/>
                <a:cs typeface="Verdana"/>
              </a:rPr>
              <a:t>de</a:t>
            </a:r>
            <a:r>
              <a:rPr sz="2100" spc="-120" dirty="0">
                <a:latin typeface="Verdana"/>
                <a:cs typeface="Verdana"/>
              </a:rPr>
              <a:t> </a:t>
            </a:r>
            <a:r>
              <a:rPr sz="2100" spc="-90" dirty="0">
                <a:latin typeface="Verdana"/>
                <a:cs typeface="Verdana"/>
              </a:rPr>
              <a:t>basura</a:t>
            </a:r>
            <a:r>
              <a:rPr sz="2100" spc="-165" dirty="0">
                <a:latin typeface="Verdana"/>
                <a:cs typeface="Verdana"/>
              </a:rPr>
              <a:t> </a:t>
            </a:r>
            <a:r>
              <a:rPr sz="2100" spc="-38" dirty="0">
                <a:latin typeface="Verdana"/>
                <a:cs typeface="Verdana"/>
              </a:rPr>
              <a:t>con</a:t>
            </a:r>
            <a:r>
              <a:rPr sz="2100" spc="-143" dirty="0">
                <a:latin typeface="Verdana"/>
                <a:cs typeface="Verdana"/>
              </a:rPr>
              <a:t> </a:t>
            </a:r>
            <a:r>
              <a:rPr sz="2100" spc="-68" dirty="0">
                <a:latin typeface="Verdana"/>
                <a:cs typeface="Verdana"/>
              </a:rPr>
              <a:t>bolsa</a:t>
            </a:r>
            <a:r>
              <a:rPr sz="2100" spc="-158" dirty="0">
                <a:latin typeface="Verdana"/>
                <a:cs typeface="Verdana"/>
              </a:rPr>
              <a:t> y</a:t>
            </a:r>
            <a:r>
              <a:rPr sz="2100" spc="-120" dirty="0">
                <a:latin typeface="Verdana"/>
                <a:cs typeface="Verdana"/>
              </a:rPr>
              <a:t> </a:t>
            </a:r>
            <a:r>
              <a:rPr sz="2100" spc="-90" dirty="0">
                <a:latin typeface="Verdana"/>
                <a:cs typeface="Verdana"/>
              </a:rPr>
              <a:t>tapadera</a:t>
            </a:r>
            <a:r>
              <a:rPr sz="2100" spc="-150" dirty="0">
                <a:latin typeface="Verdana"/>
                <a:cs typeface="Verdana"/>
              </a:rPr>
              <a:t> </a:t>
            </a:r>
            <a:r>
              <a:rPr sz="2100" spc="-68" dirty="0">
                <a:latin typeface="Verdana"/>
                <a:cs typeface="Verdana"/>
              </a:rPr>
              <a:t>oscilante</a:t>
            </a:r>
            <a:r>
              <a:rPr sz="2100" spc="-171" dirty="0">
                <a:latin typeface="Verdana"/>
                <a:cs typeface="Verdana"/>
              </a:rPr>
              <a:t> </a:t>
            </a:r>
            <a:r>
              <a:rPr sz="2100" spc="-38" dirty="0">
                <a:latin typeface="Verdana"/>
                <a:cs typeface="Verdana"/>
              </a:rPr>
              <a:t>o</a:t>
            </a:r>
            <a:r>
              <a:rPr sz="2100" spc="-120" dirty="0">
                <a:latin typeface="Verdana"/>
                <a:cs typeface="Verdana"/>
              </a:rPr>
              <a:t> </a:t>
            </a:r>
            <a:r>
              <a:rPr sz="2100" spc="-60" dirty="0">
                <a:latin typeface="Verdana"/>
                <a:cs typeface="Verdana"/>
              </a:rPr>
              <a:t>accionada</a:t>
            </a:r>
            <a:r>
              <a:rPr sz="2100" spc="-150" dirty="0">
                <a:latin typeface="Verdana"/>
                <a:cs typeface="Verdana"/>
              </a:rPr>
              <a:t> </a:t>
            </a:r>
            <a:r>
              <a:rPr sz="2100" spc="-68" dirty="0">
                <a:latin typeface="Verdana"/>
                <a:cs typeface="Verdana"/>
              </a:rPr>
              <a:t>por</a:t>
            </a:r>
            <a:r>
              <a:rPr sz="2100" spc="-127" dirty="0">
                <a:latin typeface="Verdana"/>
                <a:cs typeface="Verdana"/>
              </a:rPr>
              <a:t> </a:t>
            </a:r>
            <a:r>
              <a:rPr sz="2100" spc="-15" dirty="0">
                <a:latin typeface="Verdana"/>
                <a:cs typeface="Verdana"/>
              </a:rPr>
              <a:t>pedal.</a:t>
            </a:r>
            <a:endParaRPr sz="2100">
              <a:latin typeface="Verdana"/>
              <a:cs typeface="Verdana"/>
            </a:endParaRPr>
          </a:p>
          <a:p>
            <a:pPr marL="360044" marR="7620" indent="-340994" algn="just">
              <a:spcBef>
                <a:spcPts val="1515"/>
              </a:spcBef>
              <a:buFont typeface="Arial MT"/>
              <a:buChar char="•"/>
              <a:tabLst>
                <a:tab pos="361950" algn="l"/>
              </a:tabLst>
            </a:pPr>
            <a:r>
              <a:rPr sz="2100" dirty="0">
                <a:latin typeface="Verdana"/>
                <a:cs typeface="Verdana"/>
              </a:rPr>
              <a:t>Rótulos</a:t>
            </a:r>
            <a:r>
              <a:rPr sz="2100" spc="210" dirty="0">
                <a:latin typeface="Verdana"/>
                <a:cs typeface="Verdana"/>
              </a:rPr>
              <a:t> </a:t>
            </a:r>
            <a:r>
              <a:rPr sz="2100" dirty="0">
                <a:latin typeface="Verdana"/>
                <a:cs typeface="Verdana"/>
              </a:rPr>
              <a:t>o</a:t>
            </a:r>
            <a:r>
              <a:rPr sz="2100" spc="225" dirty="0">
                <a:latin typeface="Verdana"/>
                <a:cs typeface="Verdana"/>
              </a:rPr>
              <a:t> </a:t>
            </a:r>
            <a:r>
              <a:rPr sz="2100" spc="-30" dirty="0">
                <a:latin typeface="Verdana"/>
                <a:cs typeface="Verdana"/>
              </a:rPr>
              <a:t>ilustraciones</a:t>
            </a:r>
            <a:r>
              <a:rPr sz="2100" spc="210" dirty="0">
                <a:latin typeface="Verdana"/>
                <a:cs typeface="Verdana"/>
              </a:rPr>
              <a:t> </a:t>
            </a:r>
            <a:r>
              <a:rPr sz="2100" dirty="0">
                <a:latin typeface="Verdana"/>
                <a:cs typeface="Verdana"/>
              </a:rPr>
              <a:t>en</a:t>
            </a:r>
            <a:r>
              <a:rPr sz="2100" spc="217" dirty="0">
                <a:latin typeface="Verdana"/>
                <a:cs typeface="Verdana"/>
              </a:rPr>
              <a:t> </a:t>
            </a:r>
            <a:r>
              <a:rPr sz="2100" dirty="0">
                <a:latin typeface="Verdana"/>
                <a:cs typeface="Verdana"/>
              </a:rPr>
              <a:t>donde</a:t>
            </a:r>
            <a:r>
              <a:rPr sz="2100" spc="203" dirty="0">
                <a:latin typeface="Verdana"/>
                <a:cs typeface="Verdana"/>
              </a:rPr>
              <a:t> </a:t>
            </a:r>
            <a:r>
              <a:rPr sz="2100" dirty="0">
                <a:latin typeface="Verdana"/>
                <a:cs typeface="Verdana"/>
              </a:rPr>
              <a:t>se</a:t>
            </a:r>
            <a:r>
              <a:rPr sz="2100" spc="225" dirty="0">
                <a:latin typeface="Verdana"/>
                <a:cs typeface="Verdana"/>
              </a:rPr>
              <a:t> </a:t>
            </a:r>
            <a:r>
              <a:rPr sz="2100" spc="-38" dirty="0">
                <a:latin typeface="Verdana"/>
                <a:cs typeface="Verdana"/>
              </a:rPr>
              <a:t>promueva</a:t>
            </a:r>
            <a:r>
              <a:rPr sz="2100" spc="203" dirty="0">
                <a:latin typeface="Verdana"/>
                <a:cs typeface="Verdana"/>
              </a:rPr>
              <a:t> </a:t>
            </a:r>
            <a:r>
              <a:rPr sz="2100" dirty="0">
                <a:latin typeface="Verdana"/>
                <a:cs typeface="Verdana"/>
              </a:rPr>
              <a:t>la</a:t>
            </a:r>
            <a:r>
              <a:rPr sz="2100" spc="210" dirty="0">
                <a:latin typeface="Verdana"/>
                <a:cs typeface="Verdana"/>
              </a:rPr>
              <a:t> </a:t>
            </a:r>
            <a:r>
              <a:rPr sz="2100" dirty="0">
                <a:latin typeface="Verdana"/>
                <a:cs typeface="Verdana"/>
              </a:rPr>
              <a:t>higiene</a:t>
            </a:r>
            <a:r>
              <a:rPr sz="2100" spc="217" dirty="0">
                <a:latin typeface="Verdana"/>
                <a:cs typeface="Verdana"/>
              </a:rPr>
              <a:t> </a:t>
            </a:r>
            <a:r>
              <a:rPr sz="2100" spc="-53" dirty="0">
                <a:latin typeface="Verdana"/>
                <a:cs typeface="Verdana"/>
              </a:rPr>
              <a:t>personal, 	</a:t>
            </a:r>
            <a:r>
              <a:rPr sz="2100" dirty="0">
                <a:latin typeface="Verdana"/>
                <a:cs typeface="Verdana"/>
              </a:rPr>
              <a:t>haciendo</a:t>
            </a:r>
            <a:r>
              <a:rPr sz="2100" spc="233" dirty="0">
                <a:latin typeface="Verdana"/>
                <a:cs typeface="Verdana"/>
              </a:rPr>
              <a:t> </a:t>
            </a:r>
            <a:r>
              <a:rPr sz="2100" dirty="0">
                <a:latin typeface="Verdana"/>
                <a:cs typeface="Verdana"/>
              </a:rPr>
              <a:t>hincapié</a:t>
            </a:r>
            <a:r>
              <a:rPr sz="2100" spc="225" dirty="0">
                <a:latin typeface="Verdana"/>
                <a:cs typeface="Verdana"/>
              </a:rPr>
              <a:t> </a:t>
            </a:r>
            <a:r>
              <a:rPr sz="2100" dirty="0">
                <a:latin typeface="Verdana"/>
                <a:cs typeface="Verdana"/>
              </a:rPr>
              <a:t>en</a:t>
            </a:r>
            <a:r>
              <a:rPr sz="2100" spc="225" dirty="0">
                <a:latin typeface="Verdana"/>
                <a:cs typeface="Verdana"/>
              </a:rPr>
              <a:t> </a:t>
            </a:r>
            <a:r>
              <a:rPr sz="2100" dirty="0">
                <a:latin typeface="Verdana"/>
                <a:cs typeface="Verdana"/>
              </a:rPr>
              <a:t>el</a:t>
            </a:r>
            <a:r>
              <a:rPr sz="2100" spc="217" dirty="0">
                <a:latin typeface="Verdana"/>
                <a:cs typeface="Verdana"/>
              </a:rPr>
              <a:t> </a:t>
            </a:r>
            <a:r>
              <a:rPr sz="2100" dirty="0">
                <a:latin typeface="Verdana"/>
                <a:cs typeface="Verdana"/>
              </a:rPr>
              <a:t>lavado</a:t>
            </a:r>
            <a:r>
              <a:rPr sz="2100" spc="233" dirty="0">
                <a:latin typeface="Verdana"/>
                <a:cs typeface="Verdana"/>
              </a:rPr>
              <a:t> </a:t>
            </a:r>
            <a:r>
              <a:rPr sz="2100" dirty="0">
                <a:latin typeface="Verdana"/>
                <a:cs typeface="Verdana"/>
              </a:rPr>
              <a:t>de</a:t>
            </a:r>
            <a:r>
              <a:rPr sz="2100" spc="233" dirty="0">
                <a:latin typeface="Verdana"/>
                <a:cs typeface="Verdana"/>
              </a:rPr>
              <a:t> </a:t>
            </a:r>
            <a:r>
              <a:rPr sz="2100" dirty="0">
                <a:latin typeface="Verdana"/>
                <a:cs typeface="Verdana"/>
              </a:rPr>
              <a:t>manos</a:t>
            </a:r>
            <a:r>
              <a:rPr sz="2100" spc="217" dirty="0">
                <a:latin typeface="Verdana"/>
                <a:cs typeface="Verdana"/>
              </a:rPr>
              <a:t> </a:t>
            </a:r>
            <a:r>
              <a:rPr sz="2100" dirty="0">
                <a:latin typeface="Verdana"/>
                <a:cs typeface="Verdana"/>
              </a:rPr>
              <a:t>después</a:t>
            </a:r>
            <a:r>
              <a:rPr sz="2100" spc="225" dirty="0">
                <a:latin typeface="Verdana"/>
                <a:cs typeface="Verdana"/>
              </a:rPr>
              <a:t> </a:t>
            </a:r>
            <a:r>
              <a:rPr sz="2100" dirty="0">
                <a:latin typeface="Verdana"/>
                <a:cs typeface="Verdana"/>
              </a:rPr>
              <a:t>del</a:t>
            </a:r>
            <a:r>
              <a:rPr sz="2100" spc="217" dirty="0">
                <a:latin typeface="Verdana"/>
                <a:cs typeface="Verdana"/>
              </a:rPr>
              <a:t> </a:t>
            </a:r>
            <a:r>
              <a:rPr sz="2100" dirty="0">
                <a:latin typeface="Verdana"/>
                <a:cs typeface="Verdana"/>
              </a:rPr>
              <a:t>uso</a:t>
            </a:r>
            <a:r>
              <a:rPr sz="2100" spc="225" dirty="0">
                <a:latin typeface="Verdana"/>
                <a:cs typeface="Verdana"/>
              </a:rPr>
              <a:t> </a:t>
            </a:r>
            <a:r>
              <a:rPr sz="2100" dirty="0">
                <a:latin typeface="Verdana"/>
                <a:cs typeface="Verdana"/>
              </a:rPr>
              <a:t>de</a:t>
            </a:r>
            <a:r>
              <a:rPr sz="2100" spc="217" dirty="0">
                <a:latin typeface="Verdana"/>
                <a:cs typeface="Verdana"/>
              </a:rPr>
              <a:t> </a:t>
            </a:r>
            <a:r>
              <a:rPr sz="2100" spc="-38" dirty="0">
                <a:latin typeface="Verdana"/>
                <a:cs typeface="Verdana"/>
              </a:rPr>
              <a:t>los 	</a:t>
            </a:r>
            <a:r>
              <a:rPr sz="2100" spc="-15" dirty="0">
                <a:latin typeface="Verdana"/>
                <a:cs typeface="Verdana"/>
              </a:rPr>
              <a:t>sanitarios.</a:t>
            </a:r>
            <a:endParaRPr sz="2100">
              <a:latin typeface="Verdana"/>
              <a:cs typeface="Verdana"/>
            </a:endParaRPr>
          </a:p>
        </p:txBody>
      </p:sp>
      <p:pic>
        <p:nvPicPr>
          <p:cNvPr id="13" name="object 13"/>
          <p:cNvPicPr/>
          <p:nvPr/>
        </p:nvPicPr>
        <p:blipFill>
          <a:blip r:embed="rId5" cstate="print"/>
          <a:stretch>
            <a:fillRect/>
          </a:stretch>
        </p:blipFill>
        <p:spPr>
          <a:xfrm>
            <a:off x="16294218" y="75575"/>
            <a:ext cx="1973154" cy="810312"/>
          </a:xfrm>
          <a:prstGeom prst="rect">
            <a:avLst/>
          </a:prstGeom>
        </p:spPr>
      </p:pic>
      <p:pic>
        <p:nvPicPr>
          <p:cNvPr id="14" name="object 14"/>
          <p:cNvPicPr/>
          <p:nvPr/>
        </p:nvPicPr>
        <p:blipFill>
          <a:blip r:embed="rId6" cstate="print"/>
          <a:stretch>
            <a:fillRect/>
          </a:stretch>
        </p:blipFill>
        <p:spPr>
          <a:xfrm>
            <a:off x="547824" y="212546"/>
            <a:ext cx="2452779" cy="610407"/>
          </a:xfrm>
          <a:prstGeom prst="rect">
            <a:avLst/>
          </a:prstGeom>
        </p:spPr>
      </p:pic>
    </p:spTree>
    <p:extLst>
      <p:ext uri="{BB962C8B-B14F-4D97-AF65-F5344CB8AC3E}">
        <p14:creationId xmlns:p14="http://schemas.microsoft.com/office/powerpoint/2010/main" val="93667577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868889" y="962406"/>
            <a:ext cx="8581454" cy="4181094"/>
          </a:xfrm>
          <a:prstGeom prst="rect">
            <a:avLst/>
          </a:prstGeom>
        </p:spPr>
      </p:pic>
      <p:grpSp>
        <p:nvGrpSpPr>
          <p:cNvPr id="3" name="object 3"/>
          <p:cNvGrpSpPr/>
          <p:nvPr/>
        </p:nvGrpSpPr>
        <p:grpSpPr>
          <a:xfrm>
            <a:off x="848074" y="5424604"/>
            <a:ext cx="9548813" cy="3936683"/>
            <a:chOff x="565382" y="3616402"/>
            <a:chExt cx="6365875" cy="2624455"/>
          </a:xfrm>
        </p:grpSpPr>
        <p:pic>
          <p:nvPicPr>
            <p:cNvPr id="4" name="object 4"/>
            <p:cNvPicPr/>
            <p:nvPr/>
          </p:nvPicPr>
          <p:blipFill>
            <a:blip r:embed="rId3" cstate="print"/>
            <a:stretch>
              <a:fillRect/>
            </a:stretch>
          </p:blipFill>
          <p:spPr>
            <a:xfrm>
              <a:off x="565382" y="3616402"/>
              <a:ext cx="6365791" cy="2624453"/>
            </a:xfrm>
            <a:prstGeom prst="rect">
              <a:avLst/>
            </a:prstGeom>
          </p:spPr>
        </p:pic>
        <p:sp>
          <p:nvSpPr>
            <p:cNvPr id="5" name="object 5"/>
            <p:cNvSpPr/>
            <p:nvPr/>
          </p:nvSpPr>
          <p:spPr>
            <a:xfrm>
              <a:off x="579259" y="3630993"/>
              <a:ext cx="6288405" cy="2546350"/>
            </a:xfrm>
            <a:custGeom>
              <a:avLst/>
              <a:gdLst/>
              <a:ahLst/>
              <a:cxnLst/>
              <a:rect l="l" t="t" r="r" b="b"/>
              <a:pathLst>
                <a:path w="6288405" h="2546350">
                  <a:moveTo>
                    <a:pt x="6288278" y="0"/>
                  </a:moveTo>
                  <a:lnTo>
                    <a:pt x="0" y="0"/>
                  </a:lnTo>
                  <a:lnTo>
                    <a:pt x="0" y="2545969"/>
                  </a:lnTo>
                  <a:lnTo>
                    <a:pt x="6288278" y="2545969"/>
                  </a:lnTo>
                  <a:lnTo>
                    <a:pt x="6288278" y="0"/>
                  </a:lnTo>
                  <a:close/>
                </a:path>
              </a:pathLst>
            </a:custGeom>
            <a:solidFill>
              <a:srgbClr val="FFFFFF"/>
            </a:solidFill>
          </p:spPr>
          <p:txBody>
            <a:bodyPr wrap="square" lIns="0" tIns="0" rIns="0" bIns="0" rtlCol="0"/>
            <a:lstStyle/>
            <a:p>
              <a:endParaRPr/>
            </a:p>
          </p:txBody>
        </p:sp>
        <p:sp>
          <p:nvSpPr>
            <p:cNvPr id="6" name="object 6"/>
            <p:cNvSpPr/>
            <p:nvPr/>
          </p:nvSpPr>
          <p:spPr>
            <a:xfrm>
              <a:off x="579259" y="3630993"/>
              <a:ext cx="6288405" cy="2546350"/>
            </a:xfrm>
            <a:custGeom>
              <a:avLst/>
              <a:gdLst/>
              <a:ahLst/>
              <a:cxnLst/>
              <a:rect l="l" t="t" r="r" b="b"/>
              <a:pathLst>
                <a:path w="6288405" h="2546350">
                  <a:moveTo>
                    <a:pt x="0" y="2545969"/>
                  </a:moveTo>
                  <a:lnTo>
                    <a:pt x="6288278" y="2545969"/>
                  </a:lnTo>
                  <a:lnTo>
                    <a:pt x="6288278" y="0"/>
                  </a:lnTo>
                  <a:lnTo>
                    <a:pt x="0" y="0"/>
                  </a:lnTo>
                  <a:lnTo>
                    <a:pt x="0" y="2545969"/>
                  </a:lnTo>
                  <a:close/>
                </a:path>
              </a:pathLst>
            </a:custGeom>
            <a:ln w="12700">
              <a:solidFill>
                <a:srgbClr val="E9E9E9"/>
              </a:solidFill>
            </a:ln>
          </p:spPr>
          <p:txBody>
            <a:bodyPr wrap="square" lIns="0" tIns="0" rIns="0" bIns="0" rtlCol="0"/>
            <a:lstStyle/>
            <a:p>
              <a:endParaRPr/>
            </a:p>
          </p:txBody>
        </p:sp>
      </p:grpSp>
      <p:sp>
        <p:nvSpPr>
          <p:cNvPr id="7" name="object 7"/>
          <p:cNvSpPr txBox="1"/>
          <p:nvPr/>
        </p:nvSpPr>
        <p:spPr>
          <a:xfrm>
            <a:off x="1399032" y="7188326"/>
            <a:ext cx="2687955" cy="411651"/>
          </a:xfrm>
          <a:prstGeom prst="rect">
            <a:avLst/>
          </a:prstGeom>
        </p:spPr>
        <p:txBody>
          <a:bodyPr vert="horz" wrap="square" lIns="0" tIns="19050" rIns="0" bIns="0" rtlCol="0">
            <a:spAutoFit/>
          </a:bodyPr>
          <a:lstStyle/>
          <a:p>
            <a:pPr>
              <a:spcBef>
                <a:spcPts val="150"/>
              </a:spcBef>
            </a:pPr>
            <a:r>
              <a:rPr sz="2550" b="1" spc="-38" dirty="0">
                <a:latin typeface="Tahoma"/>
                <a:cs typeface="Tahoma"/>
              </a:rPr>
              <a:t>Almacenamiento</a:t>
            </a:r>
            <a:endParaRPr sz="2550">
              <a:latin typeface="Tahoma"/>
              <a:cs typeface="Tahoma"/>
            </a:endParaRPr>
          </a:p>
        </p:txBody>
      </p:sp>
      <p:grpSp>
        <p:nvGrpSpPr>
          <p:cNvPr id="8" name="object 8"/>
          <p:cNvGrpSpPr/>
          <p:nvPr/>
        </p:nvGrpSpPr>
        <p:grpSpPr>
          <a:xfrm>
            <a:off x="783736" y="6256019"/>
            <a:ext cx="3919538" cy="2194560"/>
            <a:chOff x="522490" y="4170679"/>
            <a:chExt cx="2613025" cy="1463040"/>
          </a:xfrm>
        </p:grpSpPr>
        <p:sp>
          <p:nvSpPr>
            <p:cNvPr id="9" name="object 9"/>
            <p:cNvSpPr/>
            <p:nvPr/>
          </p:nvSpPr>
          <p:spPr>
            <a:xfrm>
              <a:off x="522490" y="4565675"/>
              <a:ext cx="128270" cy="654050"/>
            </a:xfrm>
            <a:custGeom>
              <a:avLst/>
              <a:gdLst/>
              <a:ahLst/>
              <a:cxnLst/>
              <a:rect l="l" t="t" r="r" b="b"/>
              <a:pathLst>
                <a:path w="128270" h="654050">
                  <a:moveTo>
                    <a:pt x="128015" y="0"/>
                  </a:moveTo>
                  <a:lnTo>
                    <a:pt x="0" y="0"/>
                  </a:lnTo>
                  <a:lnTo>
                    <a:pt x="0" y="653897"/>
                  </a:lnTo>
                  <a:lnTo>
                    <a:pt x="128015" y="653897"/>
                  </a:lnTo>
                  <a:lnTo>
                    <a:pt x="128015" y="0"/>
                  </a:lnTo>
                  <a:close/>
                </a:path>
              </a:pathLst>
            </a:custGeom>
            <a:solidFill>
              <a:srgbClr val="F5A700"/>
            </a:solidFill>
          </p:spPr>
          <p:txBody>
            <a:bodyPr wrap="square" lIns="0" tIns="0" rIns="0" bIns="0" rtlCol="0"/>
            <a:lstStyle/>
            <a:p>
              <a:endParaRPr/>
            </a:p>
          </p:txBody>
        </p:sp>
        <p:sp>
          <p:nvSpPr>
            <p:cNvPr id="10" name="object 10"/>
            <p:cNvSpPr/>
            <p:nvPr/>
          </p:nvSpPr>
          <p:spPr>
            <a:xfrm>
              <a:off x="3125850" y="4170679"/>
              <a:ext cx="9525" cy="1463040"/>
            </a:xfrm>
            <a:custGeom>
              <a:avLst/>
              <a:gdLst/>
              <a:ahLst/>
              <a:cxnLst/>
              <a:rect l="l" t="t" r="r" b="b"/>
              <a:pathLst>
                <a:path w="9525" h="1463039">
                  <a:moveTo>
                    <a:pt x="9143" y="0"/>
                  </a:moveTo>
                  <a:lnTo>
                    <a:pt x="0" y="0"/>
                  </a:lnTo>
                  <a:lnTo>
                    <a:pt x="0" y="1463040"/>
                  </a:lnTo>
                  <a:lnTo>
                    <a:pt x="9143" y="1463040"/>
                  </a:lnTo>
                  <a:lnTo>
                    <a:pt x="9143" y="0"/>
                  </a:lnTo>
                  <a:close/>
                </a:path>
              </a:pathLst>
            </a:custGeom>
            <a:solidFill>
              <a:srgbClr val="C8C8C8"/>
            </a:solidFill>
          </p:spPr>
          <p:txBody>
            <a:bodyPr wrap="square" lIns="0" tIns="0" rIns="0" bIns="0" rtlCol="0"/>
            <a:lstStyle/>
            <a:p>
              <a:endParaRPr/>
            </a:p>
          </p:txBody>
        </p:sp>
      </p:grpSp>
      <p:sp>
        <p:nvSpPr>
          <p:cNvPr id="11" name="object 11"/>
          <p:cNvSpPr txBox="1"/>
          <p:nvPr/>
        </p:nvSpPr>
        <p:spPr>
          <a:xfrm>
            <a:off x="4959286" y="6043804"/>
            <a:ext cx="4938713" cy="2603598"/>
          </a:xfrm>
          <a:prstGeom prst="rect">
            <a:avLst/>
          </a:prstGeom>
        </p:spPr>
        <p:txBody>
          <a:bodyPr vert="horz" wrap="square" lIns="0" tIns="18098" rIns="0" bIns="0" rtlCol="0">
            <a:spAutoFit/>
          </a:bodyPr>
          <a:lstStyle/>
          <a:p>
            <a:pPr marR="7620" indent="425768" algn="just">
              <a:spcBef>
                <a:spcPts val="143"/>
              </a:spcBef>
              <a:buFont typeface="Arial MT"/>
              <a:buChar char="•"/>
              <a:tabLst>
                <a:tab pos="425768" algn="l"/>
              </a:tabLst>
            </a:pPr>
            <a:r>
              <a:rPr sz="2400" dirty="0">
                <a:latin typeface="Verdana"/>
                <a:cs typeface="Verdana"/>
              </a:rPr>
              <a:t>Las</a:t>
            </a:r>
            <a:r>
              <a:rPr sz="2400" spc="-15" dirty="0">
                <a:latin typeface="Verdana"/>
                <a:cs typeface="Verdana"/>
              </a:rPr>
              <a:t> </a:t>
            </a:r>
            <a:r>
              <a:rPr sz="2400" spc="-120" dirty="0">
                <a:latin typeface="Verdana"/>
                <a:cs typeface="Verdana"/>
              </a:rPr>
              <a:t>materias</a:t>
            </a:r>
            <a:r>
              <a:rPr sz="2400" spc="-30" dirty="0">
                <a:latin typeface="Verdana"/>
                <a:cs typeface="Verdana"/>
              </a:rPr>
              <a:t> </a:t>
            </a:r>
            <a:r>
              <a:rPr sz="2400" spc="-171" dirty="0">
                <a:latin typeface="Verdana"/>
                <a:cs typeface="Verdana"/>
              </a:rPr>
              <a:t>primas,</a:t>
            </a:r>
            <a:r>
              <a:rPr sz="2400" spc="-38" dirty="0">
                <a:latin typeface="Verdana"/>
                <a:cs typeface="Verdana"/>
              </a:rPr>
              <a:t> </a:t>
            </a:r>
            <a:r>
              <a:rPr sz="2400" spc="-135" dirty="0">
                <a:latin typeface="Verdana"/>
                <a:cs typeface="Verdana"/>
              </a:rPr>
              <a:t>alimentos, </a:t>
            </a:r>
            <a:r>
              <a:rPr sz="2400" dirty="0">
                <a:latin typeface="Verdana"/>
                <a:cs typeface="Verdana"/>
              </a:rPr>
              <a:t>bebidas</a:t>
            </a:r>
            <a:r>
              <a:rPr sz="2400" spc="510" dirty="0">
                <a:latin typeface="Verdana"/>
                <a:cs typeface="Verdana"/>
              </a:rPr>
              <a:t>     </a:t>
            </a:r>
            <a:r>
              <a:rPr sz="2400" dirty="0">
                <a:latin typeface="Verdana"/>
                <a:cs typeface="Verdana"/>
              </a:rPr>
              <a:t>o</a:t>
            </a:r>
            <a:r>
              <a:rPr sz="2400" spc="518" dirty="0">
                <a:latin typeface="Verdana"/>
                <a:cs typeface="Verdana"/>
              </a:rPr>
              <a:t>     </a:t>
            </a:r>
            <a:r>
              <a:rPr sz="2400" spc="-98" dirty="0">
                <a:latin typeface="Verdana"/>
                <a:cs typeface="Verdana"/>
              </a:rPr>
              <a:t>suplementos </a:t>
            </a:r>
            <a:r>
              <a:rPr sz="2400" spc="-75" dirty="0">
                <a:latin typeface="Verdana"/>
                <a:cs typeface="Verdana"/>
              </a:rPr>
              <a:t>alimenticios,</a:t>
            </a:r>
            <a:r>
              <a:rPr sz="2400" spc="105" dirty="0">
                <a:latin typeface="Verdana"/>
                <a:cs typeface="Verdana"/>
              </a:rPr>
              <a:t> </a:t>
            </a:r>
            <a:r>
              <a:rPr sz="2400" dirty="0">
                <a:latin typeface="Verdana"/>
                <a:cs typeface="Verdana"/>
              </a:rPr>
              <a:t>deben</a:t>
            </a:r>
            <a:r>
              <a:rPr sz="2400" spc="105" dirty="0">
                <a:latin typeface="Verdana"/>
                <a:cs typeface="Verdana"/>
              </a:rPr>
              <a:t> </a:t>
            </a:r>
            <a:r>
              <a:rPr sz="2400" dirty="0">
                <a:latin typeface="Verdana"/>
                <a:cs typeface="Verdana"/>
              </a:rPr>
              <a:t>colocarse</a:t>
            </a:r>
            <a:r>
              <a:rPr sz="2400" spc="120" dirty="0">
                <a:latin typeface="Verdana"/>
                <a:cs typeface="Verdana"/>
              </a:rPr>
              <a:t> </a:t>
            </a:r>
            <a:r>
              <a:rPr sz="2400" spc="-38" dirty="0">
                <a:latin typeface="Verdana"/>
                <a:cs typeface="Verdana"/>
              </a:rPr>
              <a:t>en </a:t>
            </a:r>
            <a:r>
              <a:rPr sz="2400" dirty="0">
                <a:latin typeface="Verdana"/>
                <a:cs typeface="Verdana"/>
              </a:rPr>
              <a:t>mesas,</a:t>
            </a:r>
            <a:r>
              <a:rPr sz="2400" spc="623" dirty="0">
                <a:latin typeface="Verdana"/>
                <a:cs typeface="Verdana"/>
              </a:rPr>
              <a:t>    </a:t>
            </a:r>
            <a:r>
              <a:rPr sz="2400" dirty="0">
                <a:latin typeface="Verdana"/>
                <a:cs typeface="Verdana"/>
              </a:rPr>
              <a:t>estibas,</a:t>
            </a:r>
            <a:r>
              <a:rPr sz="2400" spc="630" dirty="0">
                <a:latin typeface="Verdana"/>
                <a:cs typeface="Verdana"/>
              </a:rPr>
              <a:t>    </a:t>
            </a:r>
            <a:r>
              <a:rPr sz="2400" spc="-143" dirty="0">
                <a:latin typeface="Verdana"/>
                <a:cs typeface="Verdana"/>
              </a:rPr>
              <a:t>tarimas, </a:t>
            </a:r>
            <a:r>
              <a:rPr sz="2400" spc="-98" dirty="0">
                <a:latin typeface="Verdana"/>
                <a:cs typeface="Verdana"/>
              </a:rPr>
              <a:t>anaqueles,</a:t>
            </a:r>
            <a:r>
              <a:rPr sz="2400" spc="-75" dirty="0">
                <a:latin typeface="Verdana"/>
                <a:cs typeface="Verdana"/>
              </a:rPr>
              <a:t> </a:t>
            </a:r>
            <a:r>
              <a:rPr sz="2400" spc="-98" dirty="0">
                <a:latin typeface="Verdana"/>
                <a:cs typeface="Verdana"/>
              </a:rPr>
              <a:t>entrepaños,</a:t>
            </a:r>
            <a:r>
              <a:rPr sz="2400" spc="-53" dirty="0">
                <a:latin typeface="Verdana"/>
                <a:cs typeface="Verdana"/>
              </a:rPr>
              <a:t> </a:t>
            </a:r>
            <a:r>
              <a:rPr sz="2400" spc="-75" dirty="0">
                <a:latin typeface="Verdana"/>
                <a:cs typeface="Verdana"/>
              </a:rPr>
              <a:t>estructura </a:t>
            </a:r>
            <a:r>
              <a:rPr sz="2400" dirty="0">
                <a:latin typeface="Verdana"/>
                <a:cs typeface="Verdana"/>
              </a:rPr>
              <a:t>o </a:t>
            </a:r>
            <a:r>
              <a:rPr sz="2400" spc="-30" dirty="0">
                <a:latin typeface="Verdana"/>
                <a:cs typeface="Verdana"/>
              </a:rPr>
              <a:t>cualquier</a:t>
            </a:r>
            <a:r>
              <a:rPr sz="2400" spc="23" dirty="0">
                <a:latin typeface="Verdana"/>
                <a:cs typeface="Verdana"/>
              </a:rPr>
              <a:t> </a:t>
            </a:r>
            <a:r>
              <a:rPr sz="2400" dirty="0">
                <a:latin typeface="Verdana"/>
                <a:cs typeface="Verdana"/>
              </a:rPr>
              <a:t>superficie</a:t>
            </a:r>
            <a:r>
              <a:rPr sz="2400" spc="23" dirty="0">
                <a:latin typeface="Verdana"/>
                <a:cs typeface="Verdana"/>
              </a:rPr>
              <a:t> </a:t>
            </a:r>
            <a:r>
              <a:rPr sz="2400" spc="-30" dirty="0">
                <a:latin typeface="Verdana"/>
                <a:cs typeface="Verdana"/>
              </a:rPr>
              <a:t>limpia</a:t>
            </a:r>
            <a:r>
              <a:rPr sz="2400" spc="15" dirty="0">
                <a:latin typeface="Verdana"/>
                <a:cs typeface="Verdana"/>
              </a:rPr>
              <a:t> </a:t>
            </a:r>
            <a:r>
              <a:rPr sz="2400" spc="-38" dirty="0">
                <a:latin typeface="Verdana"/>
                <a:cs typeface="Verdana"/>
              </a:rPr>
              <a:t>que </a:t>
            </a:r>
            <a:r>
              <a:rPr sz="2400" spc="-127" dirty="0">
                <a:latin typeface="Verdana"/>
                <a:cs typeface="Verdana"/>
              </a:rPr>
              <a:t>evite</a:t>
            </a:r>
            <a:r>
              <a:rPr sz="2400" spc="-180" dirty="0">
                <a:latin typeface="Verdana"/>
                <a:cs typeface="Verdana"/>
              </a:rPr>
              <a:t> </a:t>
            </a:r>
            <a:r>
              <a:rPr sz="2400" spc="-105" dirty="0">
                <a:latin typeface="Verdana"/>
                <a:cs typeface="Verdana"/>
              </a:rPr>
              <a:t>su</a:t>
            </a:r>
            <a:r>
              <a:rPr sz="2400" spc="-165" dirty="0">
                <a:latin typeface="Verdana"/>
                <a:cs typeface="Verdana"/>
              </a:rPr>
              <a:t> </a:t>
            </a:r>
            <a:r>
              <a:rPr sz="2400" spc="-15" dirty="0">
                <a:latin typeface="Verdana"/>
                <a:cs typeface="Verdana"/>
              </a:rPr>
              <a:t>contaminación.</a:t>
            </a:r>
            <a:endParaRPr sz="2400">
              <a:latin typeface="Verdana"/>
              <a:cs typeface="Verdana"/>
            </a:endParaRPr>
          </a:p>
        </p:txBody>
      </p:sp>
      <p:grpSp>
        <p:nvGrpSpPr>
          <p:cNvPr id="12" name="object 12"/>
          <p:cNvGrpSpPr/>
          <p:nvPr/>
        </p:nvGrpSpPr>
        <p:grpSpPr>
          <a:xfrm>
            <a:off x="10587419" y="57"/>
            <a:ext cx="7700963" cy="9079230"/>
            <a:chOff x="7058279" y="38"/>
            <a:chExt cx="5133975" cy="6052820"/>
          </a:xfrm>
        </p:grpSpPr>
        <p:pic>
          <p:nvPicPr>
            <p:cNvPr id="13" name="object 13"/>
            <p:cNvPicPr/>
            <p:nvPr/>
          </p:nvPicPr>
          <p:blipFill>
            <a:blip r:embed="rId4" cstate="print"/>
            <a:stretch>
              <a:fillRect/>
            </a:stretch>
          </p:blipFill>
          <p:spPr>
            <a:xfrm>
              <a:off x="7058279" y="641540"/>
              <a:ext cx="4302125" cy="5410835"/>
            </a:xfrm>
            <a:prstGeom prst="rect">
              <a:avLst/>
            </a:prstGeom>
          </p:spPr>
        </p:pic>
        <p:pic>
          <p:nvPicPr>
            <p:cNvPr id="14" name="object 14"/>
            <p:cNvPicPr/>
            <p:nvPr/>
          </p:nvPicPr>
          <p:blipFill>
            <a:blip r:embed="rId5" cstate="print"/>
            <a:stretch>
              <a:fillRect/>
            </a:stretch>
          </p:blipFill>
          <p:spPr>
            <a:xfrm>
              <a:off x="10634218" y="38"/>
              <a:ext cx="1557781" cy="666711"/>
            </a:xfrm>
            <a:prstGeom prst="rect">
              <a:avLst/>
            </a:prstGeom>
          </p:spPr>
        </p:pic>
      </p:grpSp>
      <p:pic>
        <p:nvPicPr>
          <p:cNvPr id="15" name="object 15"/>
          <p:cNvPicPr/>
          <p:nvPr/>
        </p:nvPicPr>
        <p:blipFill>
          <a:blip r:embed="rId6" cstate="print"/>
          <a:stretch>
            <a:fillRect/>
          </a:stretch>
        </p:blipFill>
        <p:spPr>
          <a:xfrm>
            <a:off x="547824" y="212546"/>
            <a:ext cx="2452779" cy="610407"/>
          </a:xfrm>
          <a:prstGeom prst="rect">
            <a:avLst/>
          </a:prstGeom>
        </p:spPr>
      </p:pic>
    </p:spTree>
    <p:extLst>
      <p:ext uri="{BB962C8B-B14F-4D97-AF65-F5344CB8AC3E}">
        <p14:creationId xmlns:p14="http://schemas.microsoft.com/office/powerpoint/2010/main" val="409696249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427753" y="1436111"/>
            <a:ext cx="3846888" cy="4968186"/>
          </a:xfrm>
          <a:prstGeom prst="rect">
            <a:avLst/>
          </a:prstGeom>
        </p:spPr>
      </p:pic>
      <p:pic>
        <p:nvPicPr>
          <p:cNvPr id="3" name="object 3"/>
          <p:cNvPicPr/>
          <p:nvPr/>
        </p:nvPicPr>
        <p:blipFill>
          <a:blip r:embed="rId3" cstate="print"/>
          <a:stretch>
            <a:fillRect/>
          </a:stretch>
        </p:blipFill>
        <p:spPr>
          <a:xfrm>
            <a:off x="6428040" y="1144525"/>
            <a:ext cx="4887849" cy="4906328"/>
          </a:xfrm>
          <a:prstGeom prst="rect">
            <a:avLst/>
          </a:prstGeom>
        </p:spPr>
      </p:pic>
      <p:grpSp>
        <p:nvGrpSpPr>
          <p:cNvPr id="4" name="object 4"/>
          <p:cNvGrpSpPr/>
          <p:nvPr/>
        </p:nvGrpSpPr>
        <p:grpSpPr>
          <a:xfrm>
            <a:off x="788670" y="6275069"/>
            <a:ext cx="11384280" cy="3312795"/>
            <a:chOff x="525780" y="4183379"/>
            <a:chExt cx="7589520" cy="2208530"/>
          </a:xfrm>
        </p:grpSpPr>
        <p:pic>
          <p:nvPicPr>
            <p:cNvPr id="5" name="object 5"/>
            <p:cNvPicPr/>
            <p:nvPr/>
          </p:nvPicPr>
          <p:blipFill>
            <a:blip r:embed="rId4" cstate="print"/>
            <a:stretch>
              <a:fillRect/>
            </a:stretch>
          </p:blipFill>
          <p:spPr>
            <a:xfrm>
              <a:off x="525780" y="4183379"/>
              <a:ext cx="7589520" cy="2208276"/>
            </a:xfrm>
            <a:prstGeom prst="rect">
              <a:avLst/>
            </a:prstGeom>
          </p:spPr>
        </p:pic>
        <p:sp>
          <p:nvSpPr>
            <p:cNvPr id="6" name="object 6"/>
            <p:cNvSpPr/>
            <p:nvPr/>
          </p:nvSpPr>
          <p:spPr>
            <a:xfrm>
              <a:off x="557784" y="4215383"/>
              <a:ext cx="7475220" cy="2094230"/>
            </a:xfrm>
            <a:custGeom>
              <a:avLst/>
              <a:gdLst/>
              <a:ahLst/>
              <a:cxnLst/>
              <a:rect l="l" t="t" r="r" b="b"/>
              <a:pathLst>
                <a:path w="7475220" h="2094229">
                  <a:moveTo>
                    <a:pt x="7475093" y="0"/>
                  </a:moveTo>
                  <a:lnTo>
                    <a:pt x="0" y="0"/>
                  </a:lnTo>
                  <a:lnTo>
                    <a:pt x="0" y="2093976"/>
                  </a:lnTo>
                  <a:lnTo>
                    <a:pt x="7475093" y="2093976"/>
                  </a:lnTo>
                  <a:lnTo>
                    <a:pt x="7475093" y="0"/>
                  </a:lnTo>
                  <a:close/>
                </a:path>
              </a:pathLst>
            </a:custGeom>
            <a:solidFill>
              <a:srgbClr val="FFFFFF"/>
            </a:solidFill>
          </p:spPr>
          <p:txBody>
            <a:bodyPr wrap="square" lIns="0" tIns="0" rIns="0" bIns="0" rtlCol="0"/>
            <a:lstStyle/>
            <a:p>
              <a:endParaRPr/>
            </a:p>
          </p:txBody>
        </p:sp>
        <p:sp>
          <p:nvSpPr>
            <p:cNvPr id="7" name="object 7"/>
            <p:cNvSpPr/>
            <p:nvPr/>
          </p:nvSpPr>
          <p:spPr>
            <a:xfrm>
              <a:off x="557784" y="4215383"/>
              <a:ext cx="7475220" cy="2094230"/>
            </a:xfrm>
            <a:custGeom>
              <a:avLst/>
              <a:gdLst/>
              <a:ahLst/>
              <a:cxnLst/>
              <a:rect l="l" t="t" r="r" b="b"/>
              <a:pathLst>
                <a:path w="7475220" h="2094229">
                  <a:moveTo>
                    <a:pt x="0" y="2093976"/>
                  </a:moveTo>
                  <a:lnTo>
                    <a:pt x="7475093" y="2093976"/>
                  </a:lnTo>
                  <a:lnTo>
                    <a:pt x="7475093" y="0"/>
                  </a:lnTo>
                  <a:lnTo>
                    <a:pt x="0" y="0"/>
                  </a:lnTo>
                  <a:lnTo>
                    <a:pt x="0" y="2093976"/>
                  </a:lnTo>
                  <a:close/>
                </a:path>
              </a:pathLst>
            </a:custGeom>
            <a:ln w="12700">
              <a:solidFill>
                <a:srgbClr val="E9E9E9"/>
              </a:solidFill>
            </a:ln>
          </p:spPr>
          <p:txBody>
            <a:bodyPr wrap="square" lIns="0" tIns="0" rIns="0" bIns="0" rtlCol="0"/>
            <a:lstStyle/>
            <a:p>
              <a:endParaRPr/>
            </a:p>
          </p:txBody>
        </p:sp>
      </p:grpSp>
      <p:sp>
        <p:nvSpPr>
          <p:cNvPr id="8" name="object 8"/>
          <p:cNvSpPr txBox="1"/>
          <p:nvPr/>
        </p:nvSpPr>
        <p:spPr>
          <a:xfrm>
            <a:off x="1416101" y="7558658"/>
            <a:ext cx="3798570" cy="573234"/>
          </a:xfrm>
          <a:prstGeom prst="rect">
            <a:avLst/>
          </a:prstGeom>
        </p:spPr>
        <p:txBody>
          <a:bodyPr vert="horz" wrap="square" lIns="0" tIns="19050" rIns="0" bIns="0" rtlCol="0">
            <a:spAutoFit/>
          </a:bodyPr>
          <a:lstStyle/>
          <a:p>
            <a:pPr marL="19050">
              <a:spcBef>
                <a:spcPts val="150"/>
              </a:spcBef>
            </a:pPr>
            <a:r>
              <a:rPr sz="3600" b="1" spc="-60" dirty="0">
                <a:latin typeface="Tahoma"/>
                <a:cs typeface="Tahoma"/>
              </a:rPr>
              <a:t>Almacenamiento</a:t>
            </a:r>
            <a:endParaRPr sz="3600">
              <a:latin typeface="Tahoma"/>
              <a:cs typeface="Tahoma"/>
            </a:endParaRPr>
          </a:p>
        </p:txBody>
      </p:sp>
      <p:grpSp>
        <p:nvGrpSpPr>
          <p:cNvPr id="9" name="object 9"/>
          <p:cNvGrpSpPr/>
          <p:nvPr/>
        </p:nvGrpSpPr>
        <p:grpSpPr>
          <a:xfrm>
            <a:off x="735615" y="6796278"/>
            <a:ext cx="5164455" cy="2194560"/>
            <a:chOff x="490410" y="4530852"/>
            <a:chExt cx="3442970" cy="1463040"/>
          </a:xfrm>
        </p:grpSpPr>
        <p:sp>
          <p:nvSpPr>
            <p:cNvPr id="10" name="object 10"/>
            <p:cNvSpPr/>
            <p:nvPr/>
          </p:nvSpPr>
          <p:spPr>
            <a:xfrm>
              <a:off x="490410" y="4911521"/>
              <a:ext cx="128270" cy="704215"/>
            </a:xfrm>
            <a:custGeom>
              <a:avLst/>
              <a:gdLst/>
              <a:ahLst/>
              <a:cxnLst/>
              <a:rect l="l" t="t" r="r" b="b"/>
              <a:pathLst>
                <a:path w="128270" h="704214">
                  <a:moveTo>
                    <a:pt x="128015" y="0"/>
                  </a:moveTo>
                  <a:lnTo>
                    <a:pt x="0" y="0"/>
                  </a:lnTo>
                  <a:lnTo>
                    <a:pt x="0" y="704087"/>
                  </a:lnTo>
                  <a:lnTo>
                    <a:pt x="128015" y="704087"/>
                  </a:lnTo>
                  <a:lnTo>
                    <a:pt x="128015" y="0"/>
                  </a:lnTo>
                  <a:close/>
                </a:path>
              </a:pathLst>
            </a:custGeom>
            <a:solidFill>
              <a:srgbClr val="F5A700"/>
            </a:solidFill>
          </p:spPr>
          <p:txBody>
            <a:bodyPr wrap="square" lIns="0" tIns="0" rIns="0" bIns="0" rtlCol="0"/>
            <a:lstStyle/>
            <a:p>
              <a:endParaRPr/>
            </a:p>
          </p:txBody>
        </p:sp>
        <p:sp>
          <p:nvSpPr>
            <p:cNvPr id="11" name="object 11"/>
            <p:cNvSpPr/>
            <p:nvPr/>
          </p:nvSpPr>
          <p:spPr>
            <a:xfrm>
              <a:off x="3923792" y="4530852"/>
              <a:ext cx="9525" cy="1463040"/>
            </a:xfrm>
            <a:custGeom>
              <a:avLst/>
              <a:gdLst/>
              <a:ahLst/>
              <a:cxnLst/>
              <a:rect l="l" t="t" r="r" b="b"/>
              <a:pathLst>
                <a:path w="9525" h="1463039">
                  <a:moveTo>
                    <a:pt x="9144" y="0"/>
                  </a:moveTo>
                  <a:lnTo>
                    <a:pt x="0" y="0"/>
                  </a:lnTo>
                  <a:lnTo>
                    <a:pt x="0" y="1463040"/>
                  </a:lnTo>
                  <a:lnTo>
                    <a:pt x="9144" y="1463040"/>
                  </a:lnTo>
                  <a:lnTo>
                    <a:pt x="9144" y="0"/>
                  </a:lnTo>
                  <a:close/>
                </a:path>
              </a:pathLst>
            </a:custGeom>
            <a:solidFill>
              <a:srgbClr val="C8C8C8"/>
            </a:solidFill>
          </p:spPr>
          <p:txBody>
            <a:bodyPr wrap="square" lIns="0" tIns="0" rIns="0" bIns="0" rtlCol="0"/>
            <a:lstStyle/>
            <a:p>
              <a:endParaRPr/>
            </a:p>
          </p:txBody>
        </p:sp>
      </p:grpSp>
      <p:sp>
        <p:nvSpPr>
          <p:cNvPr id="12" name="object 12"/>
          <p:cNvSpPr txBox="1"/>
          <p:nvPr/>
        </p:nvSpPr>
        <p:spPr>
          <a:xfrm>
            <a:off x="6216205" y="6453911"/>
            <a:ext cx="5636894" cy="2863091"/>
          </a:xfrm>
          <a:prstGeom prst="rect">
            <a:avLst/>
          </a:prstGeom>
        </p:spPr>
        <p:txBody>
          <a:bodyPr vert="horz" wrap="square" lIns="0" tIns="19050" rIns="0" bIns="0" rtlCol="0">
            <a:spAutoFit/>
          </a:bodyPr>
          <a:lstStyle/>
          <a:p>
            <a:pPr marL="360044" marR="7620" indent="-340994" algn="just">
              <a:lnSpc>
                <a:spcPct val="110000"/>
              </a:lnSpc>
              <a:spcBef>
                <a:spcPts val="150"/>
              </a:spcBef>
              <a:buFont typeface="Arial MT"/>
              <a:buChar char="•"/>
              <a:tabLst>
                <a:tab pos="361950" algn="l"/>
              </a:tabLst>
            </a:pPr>
            <a:r>
              <a:rPr sz="2100" spc="23" dirty="0">
                <a:latin typeface="Verdana"/>
                <a:cs typeface="Verdana"/>
              </a:rPr>
              <a:t>Los</a:t>
            </a:r>
            <a:r>
              <a:rPr sz="2100" spc="195" dirty="0">
                <a:latin typeface="Verdana"/>
                <a:cs typeface="Verdana"/>
              </a:rPr>
              <a:t> </a:t>
            </a:r>
            <a:r>
              <a:rPr sz="2100" spc="-113" dirty="0">
                <a:latin typeface="Verdana"/>
                <a:cs typeface="Verdana"/>
              </a:rPr>
              <a:t>implementos</a:t>
            </a:r>
            <a:r>
              <a:rPr sz="2100" spc="180" dirty="0">
                <a:latin typeface="Verdana"/>
                <a:cs typeface="Verdana"/>
              </a:rPr>
              <a:t> </a:t>
            </a:r>
            <a:r>
              <a:rPr sz="2100" spc="-30" dirty="0">
                <a:latin typeface="Verdana"/>
                <a:cs typeface="Verdana"/>
              </a:rPr>
              <a:t>o</a:t>
            </a:r>
            <a:r>
              <a:rPr sz="2100" spc="203" dirty="0">
                <a:latin typeface="Verdana"/>
                <a:cs typeface="Verdana"/>
              </a:rPr>
              <a:t> </a:t>
            </a:r>
            <a:r>
              <a:rPr sz="2100" spc="-83" dirty="0">
                <a:latin typeface="Verdana"/>
                <a:cs typeface="Verdana"/>
              </a:rPr>
              <a:t>utensilios</a:t>
            </a:r>
            <a:r>
              <a:rPr sz="2100" spc="195" dirty="0">
                <a:latin typeface="Verdana"/>
                <a:cs typeface="Verdana"/>
              </a:rPr>
              <a:t> </a:t>
            </a:r>
            <a:r>
              <a:rPr sz="2100" spc="-75" dirty="0">
                <a:latin typeface="Verdana"/>
                <a:cs typeface="Verdana"/>
              </a:rPr>
              <a:t>tales</a:t>
            </a:r>
            <a:r>
              <a:rPr sz="2100" spc="180" dirty="0">
                <a:latin typeface="Verdana"/>
                <a:cs typeface="Verdana"/>
              </a:rPr>
              <a:t> </a:t>
            </a:r>
            <a:r>
              <a:rPr sz="2100" spc="-68" dirty="0">
                <a:latin typeface="Verdana"/>
                <a:cs typeface="Verdana"/>
              </a:rPr>
              <a:t>como 	</a:t>
            </a:r>
            <a:r>
              <a:rPr sz="2100" spc="-60" dirty="0">
                <a:latin typeface="Verdana"/>
                <a:cs typeface="Verdana"/>
              </a:rPr>
              <a:t>escobas,</a:t>
            </a:r>
            <a:r>
              <a:rPr sz="2100" spc="-180" dirty="0">
                <a:latin typeface="Verdana"/>
                <a:cs typeface="Verdana"/>
              </a:rPr>
              <a:t> </a:t>
            </a:r>
            <a:r>
              <a:rPr sz="2100" spc="-98" dirty="0">
                <a:latin typeface="Verdana"/>
                <a:cs typeface="Verdana"/>
              </a:rPr>
              <a:t>trapeadores,</a:t>
            </a:r>
            <a:r>
              <a:rPr sz="2100" spc="-165" dirty="0">
                <a:latin typeface="Verdana"/>
                <a:cs typeface="Verdana"/>
              </a:rPr>
              <a:t> </a:t>
            </a:r>
            <a:r>
              <a:rPr sz="2100" spc="-75" dirty="0">
                <a:latin typeface="Verdana"/>
                <a:cs typeface="Verdana"/>
              </a:rPr>
              <a:t>recogedores,</a:t>
            </a:r>
            <a:r>
              <a:rPr sz="2100" spc="-171" dirty="0">
                <a:latin typeface="Verdana"/>
                <a:cs typeface="Verdana"/>
              </a:rPr>
              <a:t> </a:t>
            </a:r>
            <a:r>
              <a:rPr sz="2100" spc="-68" dirty="0">
                <a:latin typeface="Verdana"/>
                <a:cs typeface="Verdana"/>
              </a:rPr>
              <a:t>fibras</a:t>
            </a:r>
            <a:r>
              <a:rPr sz="2100" spc="-45" dirty="0">
                <a:latin typeface="Verdana"/>
                <a:cs typeface="Verdana"/>
              </a:rPr>
              <a:t> 	</a:t>
            </a:r>
            <a:r>
              <a:rPr sz="2100" spc="-150" dirty="0">
                <a:latin typeface="Verdana"/>
                <a:cs typeface="Verdana"/>
              </a:rPr>
              <a:t>y</a:t>
            </a:r>
            <a:r>
              <a:rPr sz="2100" spc="-120" dirty="0">
                <a:latin typeface="Verdana"/>
                <a:cs typeface="Verdana"/>
              </a:rPr>
              <a:t> </a:t>
            </a:r>
            <a:r>
              <a:rPr sz="2100" spc="-90" dirty="0">
                <a:latin typeface="Verdana"/>
                <a:cs typeface="Verdana"/>
              </a:rPr>
              <a:t>cualquier</a:t>
            </a:r>
            <a:r>
              <a:rPr sz="2100" spc="-135" dirty="0">
                <a:latin typeface="Verdana"/>
                <a:cs typeface="Verdana"/>
              </a:rPr>
              <a:t> </a:t>
            </a:r>
            <a:r>
              <a:rPr sz="2100" spc="-68" dirty="0">
                <a:latin typeface="Verdana"/>
                <a:cs typeface="Verdana"/>
              </a:rPr>
              <a:t>otro</a:t>
            </a:r>
            <a:r>
              <a:rPr sz="2100" spc="-135" dirty="0">
                <a:latin typeface="Verdana"/>
                <a:cs typeface="Verdana"/>
              </a:rPr>
              <a:t> </a:t>
            </a:r>
            <a:r>
              <a:rPr sz="2100" spc="-98" dirty="0">
                <a:latin typeface="Verdana"/>
                <a:cs typeface="Verdana"/>
              </a:rPr>
              <a:t>empleado</a:t>
            </a:r>
            <a:r>
              <a:rPr sz="2100" spc="-113" dirty="0">
                <a:latin typeface="Verdana"/>
                <a:cs typeface="Verdana"/>
              </a:rPr>
              <a:t> </a:t>
            </a:r>
            <a:r>
              <a:rPr sz="2100" spc="-90" dirty="0">
                <a:latin typeface="Verdana"/>
                <a:cs typeface="Verdana"/>
              </a:rPr>
              <a:t>para</a:t>
            </a:r>
            <a:r>
              <a:rPr sz="2100" spc="-143" dirty="0">
                <a:latin typeface="Verdana"/>
                <a:cs typeface="Verdana"/>
              </a:rPr>
              <a:t> </a:t>
            </a:r>
            <a:r>
              <a:rPr sz="2100" spc="-90" dirty="0">
                <a:latin typeface="Verdana"/>
                <a:cs typeface="Verdana"/>
              </a:rPr>
              <a:t>la</a:t>
            </a:r>
            <a:r>
              <a:rPr sz="2100" spc="-143" dirty="0">
                <a:latin typeface="Verdana"/>
                <a:cs typeface="Verdana"/>
              </a:rPr>
              <a:t> </a:t>
            </a:r>
            <a:r>
              <a:rPr sz="2100" spc="-113" dirty="0">
                <a:latin typeface="Verdana"/>
                <a:cs typeface="Verdana"/>
              </a:rPr>
              <a:t>limpieza</a:t>
            </a:r>
            <a:r>
              <a:rPr sz="2100" spc="-45" dirty="0">
                <a:latin typeface="Verdana"/>
                <a:cs typeface="Verdana"/>
              </a:rPr>
              <a:t> 	</a:t>
            </a:r>
            <a:r>
              <a:rPr sz="2100" spc="-75" dirty="0">
                <a:latin typeface="Verdana"/>
                <a:cs typeface="Verdana"/>
              </a:rPr>
              <a:t>del</a:t>
            </a:r>
            <a:r>
              <a:rPr sz="2100" spc="518" dirty="0">
                <a:latin typeface="Verdana"/>
                <a:cs typeface="Verdana"/>
              </a:rPr>
              <a:t> </a:t>
            </a:r>
            <a:r>
              <a:rPr sz="2100" spc="-98" dirty="0">
                <a:latin typeface="Verdana"/>
                <a:cs typeface="Verdana"/>
              </a:rPr>
              <a:t>establecimiento,</a:t>
            </a:r>
            <a:r>
              <a:rPr sz="2100" spc="533" dirty="0">
                <a:latin typeface="Verdana"/>
                <a:cs typeface="Verdana"/>
              </a:rPr>
              <a:t> </a:t>
            </a:r>
            <a:r>
              <a:rPr sz="2100" spc="-75" dirty="0">
                <a:latin typeface="Verdana"/>
                <a:cs typeface="Verdana"/>
              </a:rPr>
              <a:t>deben</a:t>
            </a:r>
            <a:r>
              <a:rPr sz="2100" spc="533" dirty="0">
                <a:latin typeface="Verdana"/>
                <a:cs typeface="Verdana"/>
              </a:rPr>
              <a:t> </a:t>
            </a:r>
            <a:r>
              <a:rPr sz="2100" spc="-90" dirty="0">
                <a:latin typeface="Verdana"/>
                <a:cs typeface="Verdana"/>
              </a:rPr>
              <a:t>almacenarse</a:t>
            </a:r>
            <a:r>
              <a:rPr sz="2100" spc="-15" dirty="0">
                <a:latin typeface="Verdana"/>
                <a:cs typeface="Verdana"/>
              </a:rPr>
              <a:t> 	</a:t>
            </a:r>
            <a:r>
              <a:rPr sz="2100" spc="-90" dirty="0">
                <a:latin typeface="Verdana"/>
                <a:cs typeface="Verdana"/>
              </a:rPr>
              <a:t>en</a:t>
            </a:r>
            <a:r>
              <a:rPr sz="2100" spc="75" dirty="0">
                <a:latin typeface="Verdana"/>
                <a:cs typeface="Verdana"/>
              </a:rPr>
              <a:t> </a:t>
            </a:r>
            <a:r>
              <a:rPr sz="2100" spc="-150" dirty="0">
                <a:latin typeface="Verdana"/>
                <a:cs typeface="Verdana"/>
              </a:rPr>
              <a:t>un</a:t>
            </a:r>
            <a:r>
              <a:rPr sz="2100" spc="75" dirty="0">
                <a:latin typeface="Verdana"/>
                <a:cs typeface="Verdana"/>
              </a:rPr>
              <a:t> </a:t>
            </a:r>
            <a:r>
              <a:rPr sz="2100" spc="-105" dirty="0">
                <a:latin typeface="Verdana"/>
                <a:cs typeface="Verdana"/>
              </a:rPr>
              <a:t>lugar</a:t>
            </a:r>
            <a:r>
              <a:rPr sz="2100" spc="68" dirty="0">
                <a:latin typeface="Verdana"/>
                <a:cs typeface="Verdana"/>
              </a:rPr>
              <a:t> </a:t>
            </a:r>
            <a:r>
              <a:rPr sz="2100" spc="-30" dirty="0">
                <a:latin typeface="Verdana"/>
                <a:cs typeface="Verdana"/>
              </a:rPr>
              <a:t>específico</a:t>
            </a:r>
            <a:r>
              <a:rPr sz="2100" spc="75" dirty="0">
                <a:latin typeface="Verdana"/>
                <a:cs typeface="Verdana"/>
              </a:rPr>
              <a:t> </a:t>
            </a:r>
            <a:r>
              <a:rPr sz="2100" spc="-53" dirty="0">
                <a:latin typeface="Verdana"/>
                <a:cs typeface="Verdana"/>
              </a:rPr>
              <a:t>de</a:t>
            </a:r>
            <a:r>
              <a:rPr sz="2100" spc="75" dirty="0">
                <a:latin typeface="Verdana"/>
                <a:cs typeface="Verdana"/>
              </a:rPr>
              <a:t> </a:t>
            </a:r>
            <a:r>
              <a:rPr sz="2100" spc="-98" dirty="0">
                <a:latin typeface="Verdana"/>
                <a:cs typeface="Verdana"/>
              </a:rPr>
              <a:t>tal</a:t>
            </a:r>
            <a:r>
              <a:rPr sz="2100" spc="60" dirty="0">
                <a:latin typeface="Verdana"/>
                <a:cs typeface="Verdana"/>
              </a:rPr>
              <a:t> </a:t>
            </a:r>
            <a:r>
              <a:rPr sz="2100" spc="-127" dirty="0">
                <a:latin typeface="Verdana"/>
                <a:cs typeface="Verdana"/>
              </a:rPr>
              <a:t>manera</a:t>
            </a:r>
            <a:r>
              <a:rPr sz="2100" spc="75" dirty="0">
                <a:latin typeface="Verdana"/>
                <a:cs typeface="Verdana"/>
              </a:rPr>
              <a:t> </a:t>
            </a:r>
            <a:r>
              <a:rPr sz="2100" spc="-98" dirty="0">
                <a:latin typeface="Verdana"/>
                <a:cs typeface="Verdana"/>
              </a:rPr>
              <a:t>que</a:t>
            </a:r>
            <a:r>
              <a:rPr sz="2100" spc="-53" dirty="0">
                <a:latin typeface="Verdana"/>
                <a:cs typeface="Verdana"/>
              </a:rPr>
              <a:t> 	</a:t>
            </a:r>
            <a:r>
              <a:rPr sz="2100" spc="-30" dirty="0">
                <a:latin typeface="Verdana"/>
                <a:cs typeface="Verdana"/>
              </a:rPr>
              <a:t>se</a:t>
            </a:r>
            <a:r>
              <a:rPr sz="2100" spc="60" dirty="0">
                <a:latin typeface="Verdana"/>
                <a:cs typeface="Verdana"/>
              </a:rPr>
              <a:t> </a:t>
            </a:r>
            <a:r>
              <a:rPr sz="2100" spc="-113" dirty="0">
                <a:latin typeface="Verdana"/>
                <a:cs typeface="Verdana"/>
              </a:rPr>
              <a:t>evite</a:t>
            </a:r>
            <a:r>
              <a:rPr sz="2100" spc="38" dirty="0">
                <a:latin typeface="Verdana"/>
                <a:cs typeface="Verdana"/>
              </a:rPr>
              <a:t> </a:t>
            </a:r>
            <a:r>
              <a:rPr sz="2100" spc="-90" dirty="0">
                <a:latin typeface="Verdana"/>
                <a:cs typeface="Verdana"/>
              </a:rPr>
              <a:t>la</a:t>
            </a:r>
            <a:r>
              <a:rPr sz="2100" spc="53" dirty="0">
                <a:latin typeface="Verdana"/>
                <a:cs typeface="Verdana"/>
              </a:rPr>
              <a:t> </a:t>
            </a:r>
            <a:r>
              <a:rPr sz="2100" spc="-90" dirty="0">
                <a:latin typeface="Verdana"/>
                <a:cs typeface="Verdana"/>
              </a:rPr>
              <a:t>contaminación</a:t>
            </a:r>
            <a:r>
              <a:rPr sz="2100" spc="60" dirty="0">
                <a:latin typeface="Verdana"/>
                <a:cs typeface="Verdana"/>
              </a:rPr>
              <a:t> </a:t>
            </a:r>
            <a:r>
              <a:rPr sz="2100" spc="-53" dirty="0">
                <a:latin typeface="Verdana"/>
                <a:cs typeface="Verdana"/>
              </a:rPr>
              <a:t>de</a:t>
            </a:r>
            <a:r>
              <a:rPr sz="2100" spc="60" dirty="0">
                <a:latin typeface="Verdana"/>
                <a:cs typeface="Verdana"/>
              </a:rPr>
              <a:t> </a:t>
            </a:r>
            <a:r>
              <a:rPr sz="2100" spc="-68" dirty="0">
                <a:latin typeface="Verdana"/>
                <a:cs typeface="Verdana"/>
              </a:rPr>
              <a:t>las</a:t>
            </a:r>
            <a:r>
              <a:rPr sz="2100" spc="30" dirty="0">
                <a:latin typeface="Verdana"/>
                <a:cs typeface="Verdana"/>
              </a:rPr>
              <a:t> </a:t>
            </a:r>
            <a:r>
              <a:rPr sz="2100" spc="-105" dirty="0">
                <a:latin typeface="Verdana"/>
                <a:cs typeface="Verdana"/>
              </a:rPr>
              <a:t>materias</a:t>
            </a:r>
            <a:r>
              <a:rPr sz="2100" spc="-60" dirty="0">
                <a:latin typeface="Verdana"/>
                <a:cs typeface="Verdana"/>
              </a:rPr>
              <a:t> 	</a:t>
            </a:r>
            <a:r>
              <a:rPr sz="2100" spc="-135" dirty="0">
                <a:latin typeface="Verdana"/>
                <a:cs typeface="Verdana"/>
              </a:rPr>
              <a:t>primas,</a:t>
            </a:r>
            <a:r>
              <a:rPr sz="2100" spc="2370" dirty="0">
                <a:latin typeface="Verdana"/>
                <a:cs typeface="Verdana"/>
              </a:rPr>
              <a:t> </a:t>
            </a:r>
            <a:r>
              <a:rPr sz="2100" spc="-45" dirty="0">
                <a:latin typeface="Verdana"/>
                <a:cs typeface="Verdana"/>
              </a:rPr>
              <a:t>los</a:t>
            </a:r>
            <a:r>
              <a:rPr sz="2100" spc="2400" dirty="0">
                <a:latin typeface="Verdana"/>
                <a:cs typeface="Verdana"/>
              </a:rPr>
              <a:t> </a:t>
            </a:r>
            <a:r>
              <a:rPr sz="2100" spc="-127" dirty="0">
                <a:latin typeface="Verdana"/>
                <a:cs typeface="Verdana"/>
              </a:rPr>
              <a:t>alimentos,</a:t>
            </a:r>
            <a:r>
              <a:rPr sz="2100" spc="2393" dirty="0">
                <a:latin typeface="Verdana"/>
                <a:cs typeface="Verdana"/>
              </a:rPr>
              <a:t> </a:t>
            </a:r>
            <a:r>
              <a:rPr sz="2100" spc="-68" dirty="0">
                <a:latin typeface="Verdana"/>
                <a:cs typeface="Verdana"/>
              </a:rPr>
              <a:t>bebidas</a:t>
            </a:r>
            <a:r>
              <a:rPr sz="2100" spc="2393" dirty="0">
                <a:latin typeface="Verdana"/>
                <a:cs typeface="Verdana"/>
              </a:rPr>
              <a:t> </a:t>
            </a:r>
            <a:r>
              <a:rPr sz="2100" spc="-30" dirty="0">
                <a:latin typeface="Verdana"/>
                <a:cs typeface="Verdana"/>
              </a:rPr>
              <a:t>o</a:t>
            </a:r>
            <a:r>
              <a:rPr sz="2100" spc="-15" dirty="0">
                <a:latin typeface="Verdana"/>
                <a:cs typeface="Verdana"/>
              </a:rPr>
              <a:t> 	</a:t>
            </a:r>
            <a:r>
              <a:rPr sz="2100" spc="-90" dirty="0">
                <a:latin typeface="Verdana"/>
                <a:cs typeface="Verdana"/>
              </a:rPr>
              <a:t>suplementos</a:t>
            </a:r>
            <a:r>
              <a:rPr sz="2100" spc="-263" dirty="0">
                <a:latin typeface="Verdana"/>
                <a:cs typeface="Verdana"/>
              </a:rPr>
              <a:t> </a:t>
            </a:r>
            <a:r>
              <a:rPr sz="2100" spc="-105" dirty="0">
                <a:latin typeface="Verdana"/>
                <a:cs typeface="Verdana"/>
              </a:rPr>
              <a:t>alimenticios.</a:t>
            </a:r>
            <a:endParaRPr sz="2100">
              <a:latin typeface="Verdana"/>
              <a:cs typeface="Verdana"/>
            </a:endParaRPr>
          </a:p>
        </p:txBody>
      </p:sp>
      <p:pic>
        <p:nvPicPr>
          <p:cNvPr id="13" name="object 13"/>
          <p:cNvPicPr/>
          <p:nvPr/>
        </p:nvPicPr>
        <p:blipFill>
          <a:blip r:embed="rId5" cstate="print"/>
          <a:stretch>
            <a:fillRect/>
          </a:stretch>
        </p:blipFill>
        <p:spPr>
          <a:xfrm>
            <a:off x="12419839" y="1054994"/>
            <a:ext cx="5228273" cy="8353934"/>
          </a:xfrm>
          <a:prstGeom prst="rect">
            <a:avLst/>
          </a:prstGeom>
        </p:spPr>
      </p:pic>
      <p:pic>
        <p:nvPicPr>
          <p:cNvPr id="14" name="object 14"/>
          <p:cNvPicPr/>
          <p:nvPr/>
        </p:nvPicPr>
        <p:blipFill>
          <a:blip r:embed="rId6" cstate="print"/>
          <a:stretch>
            <a:fillRect/>
          </a:stretch>
        </p:blipFill>
        <p:spPr>
          <a:xfrm>
            <a:off x="16178122" y="89719"/>
            <a:ext cx="1972427" cy="813848"/>
          </a:xfrm>
          <a:prstGeom prst="rect">
            <a:avLst/>
          </a:prstGeom>
        </p:spPr>
      </p:pic>
      <p:pic>
        <p:nvPicPr>
          <p:cNvPr id="15" name="object 15"/>
          <p:cNvPicPr/>
          <p:nvPr/>
        </p:nvPicPr>
        <p:blipFill>
          <a:blip r:embed="rId7" cstate="print"/>
          <a:stretch>
            <a:fillRect/>
          </a:stretch>
        </p:blipFill>
        <p:spPr>
          <a:xfrm>
            <a:off x="547824" y="212546"/>
            <a:ext cx="2452779" cy="610407"/>
          </a:xfrm>
          <a:prstGeom prst="rect">
            <a:avLst/>
          </a:prstGeom>
        </p:spPr>
      </p:pic>
    </p:spTree>
    <p:extLst>
      <p:ext uri="{BB962C8B-B14F-4D97-AF65-F5344CB8AC3E}">
        <p14:creationId xmlns:p14="http://schemas.microsoft.com/office/powerpoint/2010/main" val="284093998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084631" y="1020776"/>
            <a:ext cx="16310610" cy="885048"/>
          </a:xfrm>
          <a:prstGeom prst="rect">
            <a:avLst/>
          </a:prstGeom>
        </p:spPr>
        <p:txBody>
          <a:bodyPr vert="horz" wrap="square" lIns="0" tIns="160209" rIns="0" bIns="0" rtlCol="0">
            <a:spAutoFit/>
          </a:bodyPr>
          <a:lstStyle/>
          <a:p>
            <a:pPr marL="1220153">
              <a:spcBef>
                <a:spcPts val="143"/>
              </a:spcBef>
            </a:pPr>
            <a:r>
              <a:rPr spc="-60" dirty="0"/>
              <a:t>Control</a:t>
            </a:r>
            <a:r>
              <a:rPr spc="-368" dirty="0"/>
              <a:t> </a:t>
            </a:r>
            <a:r>
              <a:rPr dirty="0"/>
              <a:t>de</a:t>
            </a:r>
            <a:r>
              <a:rPr spc="-360" dirty="0"/>
              <a:t> </a:t>
            </a:r>
            <a:r>
              <a:rPr spc="-15" dirty="0"/>
              <a:t>Operaciones</a:t>
            </a:r>
          </a:p>
        </p:txBody>
      </p:sp>
      <p:pic>
        <p:nvPicPr>
          <p:cNvPr id="3" name="object 3"/>
          <p:cNvPicPr/>
          <p:nvPr/>
        </p:nvPicPr>
        <p:blipFill>
          <a:blip r:embed="rId2" cstate="print"/>
          <a:stretch>
            <a:fillRect/>
          </a:stretch>
        </p:blipFill>
        <p:spPr>
          <a:xfrm>
            <a:off x="11434954" y="5143519"/>
            <a:ext cx="5253038" cy="3740087"/>
          </a:xfrm>
          <a:prstGeom prst="rect">
            <a:avLst/>
          </a:prstGeom>
        </p:spPr>
      </p:pic>
      <p:pic>
        <p:nvPicPr>
          <p:cNvPr id="4" name="object 4"/>
          <p:cNvPicPr/>
          <p:nvPr/>
        </p:nvPicPr>
        <p:blipFill>
          <a:blip r:embed="rId3" cstate="print"/>
          <a:stretch>
            <a:fillRect/>
          </a:stretch>
        </p:blipFill>
        <p:spPr>
          <a:xfrm>
            <a:off x="5735803" y="3269601"/>
            <a:ext cx="3856334" cy="5671554"/>
          </a:xfrm>
          <a:prstGeom prst="rect">
            <a:avLst/>
          </a:prstGeom>
        </p:spPr>
      </p:pic>
      <p:sp>
        <p:nvSpPr>
          <p:cNvPr id="5" name="object 5"/>
          <p:cNvSpPr txBox="1"/>
          <p:nvPr/>
        </p:nvSpPr>
        <p:spPr>
          <a:xfrm>
            <a:off x="1080516" y="5182095"/>
            <a:ext cx="4463415" cy="1126270"/>
          </a:xfrm>
          <a:prstGeom prst="rect">
            <a:avLst/>
          </a:prstGeom>
        </p:spPr>
        <p:txBody>
          <a:bodyPr vert="horz" wrap="square" lIns="0" tIns="18098" rIns="0" bIns="0" rtlCol="0">
            <a:spAutoFit/>
          </a:bodyPr>
          <a:lstStyle/>
          <a:p>
            <a:pPr marL="19050" marR="7620" algn="just">
              <a:spcBef>
                <a:spcPts val="143"/>
              </a:spcBef>
            </a:pPr>
            <a:r>
              <a:rPr sz="2400" dirty="0">
                <a:latin typeface="Verdana"/>
                <a:cs typeface="Verdana"/>
              </a:rPr>
              <a:t>Los</a:t>
            </a:r>
            <a:r>
              <a:rPr sz="2400" spc="518" dirty="0">
                <a:latin typeface="Verdana"/>
                <a:cs typeface="Verdana"/>
              </a:rPr>
              <a:t> </a:t>
            </a:r>
            <a:r>
              <a:rPr sz="2400" dirty="0">
                <a:latin typeface="Verdana"/>
                <a:cs typeface="Verdana"/>
              </a:rPr>
              <a:t>equipos</a:t>
            </a:r>
            <a:r>
              <a:rPr sz="2400" spc="540" dirty="0">
                <a:latin typeface="Verdana"/>
                <a:cs typeface="Verdana"/>
              </a:rPr>
              <a:t> </a:t>
            </a:r>
            <a:r>
              <a:rPr sz="2400" dirty="0">
                <a:latin typeface="Verdana"/>
                <a:cs typeface="Verdana"/>
              </a:rPr>
              <a:t>de</a:t>
            </a:r>
            <a:r>
              <a:rPr sz="2400" spc="533" dirty="0">
                <a:latin typeface="Verdana"/>
                <a:cs typeface="Verdana"/>
              </a:rPr>
              <a:t> </a:t>
            </a:r>
            <a:r>
              <a:rPr sz="2400" spc="-83" dirty="0">
                <a:latin typeface="Verdana"/>
                <a:cs typeface="Verdana"/>
              </a:rPr>
              <a:t>refrigeración </a:t>
            </a:r>
            <a:r>
              <a:rPr sz="2400" dirty="0">
                <a:latin typeface="Verdana"/>
                <a:cs typeface="Verdana"/>
              </a:rPr>
              <a:t>se</a:t>
            </a:r>
            <a:r>
              <a:rPr sz="2400" spc="83" dirty="0">
                <a:latin typeface="Verdana"/>
                <a:cs typeface="Verdana"/>
              </a:rPr>
              <a:t>  </a:t>
            </a:r>
            <a:r>
              <a:rPr sz="2400" dirty="0">
                <a:latin typeface="Verdana"/>
                <a:cs typeface="Verdana"/>
              </a:rPr>
              <a:t>deben</a:t>
            </a:r>
            <a:r>
              <a:rPr sz="2400" spc="98" dirty="0">
                <a:latin typeface="Verdana"/>
                <a:cs typeface="Verdana"/>
              </a:rPr>
              <a:t>  </a:t>
            </a:r>
            <a:r>
              <a:rPr sz="2400" dirty="0">
                <a:latin typeface="Verdana"/>
                <a:cs typeface="Verdana"/>
              </a:rPr>
              <a:t>mantener</a:t>
            </a:r>
            <a:r>
              <a:rPr sz="2400" spc="90" dirty="0">
                <a:latin typeface="Verdana"/>
                <a:cs typeface="Verdana"/>
              </a:rPr>
              <a:t>  </a:t>
            </a:r>
            <a:r>
              <a:rPr sz="2400" dirty="0">
                <a:latin typeface="Verdana"/>
                <a:cs typeface="Verdana"/>
              </a:rPr>
              <a:t>a</a:t>
            </a:r>
            <a:r>
              <a:rPr sz="2400" spc="90" dirty="0">
                <a:latin typeface="Verdana"/>
                <a:cs typeface="Verdana"/>
              </a:rPr>
              <a:t>  </a:t>
            </a:r>
            <a:r>
              <a:rPr sz="2400" spc="-113" dirty="0">
                <a:latin typeface="Verdana"/>
                <a:cs typeface="Verdana"/>
              </a:rPr>
              <a:t>una </a:t>
            </a:r>
            <a:r>
              <a:rPr sz="2400" spc="-127" dirty="0">
                <a:latin typeface="Verdana"/>
                <a:cs typeface="Verdana"/>
              </a:rPr>
              <a:t>temperatura</a:t>
            </a:r>
            <a:r>
              <a:rPr sz="2400" spc="-105" dirty="0">
                <a:latin typeface="Verdana"/>
                <a:cs typeface="Verdana"/>
              </a:rPr>
              <a:t> </a:t>
            </a:r>
            <a:r>
              <a:rPr sz="2400" spc="-188" dirty="0">
                <a:latin typeface="Verdana"/>
                <a:cs typeface="Verdana"/>
              </a:rPr>
              <a:t>máxima</a:t>
            </a:r>
            <a:r>
              <a:rPr sz="2400" spc="-135" dirty="0">
                <a:latin typeface="Verdana"/>
                <a:cs typeface="Verdana"/>
              </a:rPr>
              <a:t> </a:t>
            </a:r>
            <a:r>
              <a:rPr sz="2400" spc="-75" dirty="0">
                <a:latin typeface="Verdana"/>
                <a:cs typeface="Verdana"/>
              </a:rPr>
              <a:t>de</a:t>
            </a:r>
            <a:r>
              <a:rPr sz="2400" spc="-165" dirty="0">
                <a:latin typeface="Verdana"/>
                <a:cs typeface="Verdana"/>
              </a:rPr>
              <a:t> </a:t>
            </a:r>
            <a:r>
              <a:rPr sz="2400" spc="-30" dirty="0">
                <a:latin typeface="Verdana"/>
                <a:cs typeface="Verdana"/>
              </a:rPr>
              <a:t>7°C.</a:t>
            </a:r>
            <a:endParaRPr sz="2400">
              <a:latin typeface="Verdana"/>
              <a:cs typeface="Verdana"/>
            </a:endParaRPr>
          </a:p>
        </p:txBody>
      </p:sp>
      <p:pic>
        <p:nvPicPr>
          <p:cNvPr id="6" name="object 6"/>
          <p:cNvPicPr/>
          <p:nvPr/>
        </p:nvPicPr>
        <p:blipFill>
          <a:blip r:embed="rId4" cstate="print"/>
          <a:stretch>
            <a:fillRect/>
          </a:stretch>
        </p:blipFill>
        <p:spPr>
          <a:xfrm>
            <a:off x="10124372" y="3484973"/>
            <a:ext cx="7210689" cy="1150419"/>
          </a:xfrm>
          <a:prstGeom prst="rect">
            <a:avLst/>
          </a:prstGeom>
        </p:spPr>
      </p:pic>
      <p:grpSp>
        <p:nvGrpSpPr>
          <p:cNvPr id="7" name="object 7"/>
          <p:cNvGrpSpPr/>
          <p:nvPr/>
        </p:nvGrpSpPr>
        <p:grpSpPr>
          <a:xfrm>
            <a:off x="472250" y="18"/>
            <a:ext cx="17816513" cy="998220"/>
            <a:chOff x="314833" y="12"/>
            <a:chExt cx="11877675" cy="665480"/>
          </a:xfrm>
        </p:grpSpPr>
        <p:pic>
          <p:nvPicPr>
            <p:cNvPr id="8" name="object 8"/>
            <p:cNvPicPr/>
            <p:nvPr/>
          </p:nvPicPr>
          <p:blipFill>
            <a:blip r:embed="rId5" cstate="print"/>
            <a:stretch>
              <a:fillRect/>
            </a:stretch>
          </p:blipFill>
          <p:spPr>
            <a:xfrm>
              <a:off x="10634217" y="12"/>
              <a:ext cx="1557781" cy="665213"/>
            </a:xfrm>
            <a:prstGeom prst="rect">
              <a:avLst/>
            </a:prstGeom>
          </p:spPr>
        </p:pic>
        <p:pic>
          <p:nvPicPr>
            <p:cNvPr id="9" name="object 9"/>
            <p:cNvPicPr/>
            <p:nvPr/>
          </p:nvPicPr>
          <p:blipFill>
            <a:blip r:embed="rId6" cstate="print"/>
            <a:stretch>
              <a:fillRect/>
            </a:stretch>
          </p:blipFill>
          <p:spPr>
            <a:xfrm>
              <a:off x="314833" y="95973"/>
              <a:ext cx="1740535" cy="502958"/>
            </a:xfrm>
            <a:prstGeom prst="rect">
              <a:avLst/>
            </a:prstGeom>
          </p:spPr>
        </p:pic>
      </p:grpSp>
    </p:spTree>
    <p:extLst>
      <p:ext uri="{BB962C8B-B14F-4D97-AF65-F5344CB8AC3E}">
        <p14:creationId xmlns:p14="http://schemas.microsoft.com/office/powerpoint/2010/main" val="450997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2E8B619-4AA2-9F9E-F3F1-5E2C0D84D104}"/>
              </a:ext>
            </a:extLst>
          </p:cNvPr>
          <p:cNvSpPr>
            <a:spLocks noGrp="1"/>
          </p:cNvSpPr>
          <p:nvPr>
            <p:ph type="title"/>
          </p:nvPr>
        </p:nvSpPr>
        <p:spPr>
          <a:xfrm>
            <a:off x="1389754" y="680517"/>
            <a:ext cx="10873740" cy="723275"/>
          </a:xfrm>
        </p:spPr>
        <p:txBody>
          <a:bodyPr/>
          <a:lstStyle/>
          <a:p>
            <a:r>
              <a:rPr lang="es-MX" dirty="0"/>
              <a:t>PROVEEDORES</a:t>
            </a:r>
          </a:p>
        </p:txBody>
      </p:sp>
      <p:sp>
        <p:nvSpPr>
          <p:cNvPr id="9" name="CuadroTexto 8">
            <a:extLst>
              <a:ext uri="{FF2B5EF4-FFF2-40B4-BE49-F238E27FC236}">
                <a16:creationId xmlns:a16="http://schemas.microsoft.com/office/drawing/2014/main" id="{1D7E47BB-7A49-8FF9-84B4-A1DB79410562}"/>
              </a:ext>
            </a:extLst>
          </p:cNvPr>
          <p:cNvSpPr txBox="1"/>
          <p:nvPr/>
        </p:nvSpPr>
        <p:spPr>
          <a:xfrm>
            <a:off x="1025928" y="2095500"/>
            <a:ext cx="16318030" cy="6740307"/>
          </a:xfrm>
          <a:prstGeom prst="rect">
            <a:avLst/>
          </a:prstGeom>
          <a:noFill/>
        </p:spPr>
        <p:txBody>
          <a:bodyPr wrap="square">
            <a:spAutoFit/>
          </a:bodyPr>
          <a:lstStyle/>
          <a:p>
            <a:pPr algn="l">
              <a:lnSpc>
                <a:spcPct val="150000"/>
              </a:lnSpc>
            </a:pPr>
            <a:r>
              <a:rPr lang="es-MX" sz="3200" dirty="0">
                <a:solidFill>
                  <a:srgbClr val="012001"/>
                </a:solidFill>
                <a:latin typeface="Verdana" panose="020B0604030504040204" pitchFamily="34" charset="0"/>
                <a:ea typeface="Verdana" panose="020B0604030504040204" pitchFamily="34" charset="0"/>
                <a:cs typeface="Verdana" panose="020B0604030504040204" pitchFamily="34" charset="0"/>
              </a:rPr>
              <a:t>Deberán:</a:t>
            </a:r>
          </a:p>
          <a:p>
            <a:pPr algn="ctr">
              <a:lnSpc>
                <a:spcPct val="150000"/>
              </a:lnSpc>
            </a:pPr>
            <a:endParaRPr lang="es-MX" sz="3200" dirty="0">
              <a:solidFill>
                <a:srgbClr val="012001"/>
              </a:solidFill>
              <a:latin typeface="Verdana" panose="020B0604030504040204" pitchFamily="34" charset="0"/>
              <a:ea typeface="Verdana" panose="020B0604030504040204" pitchFamily="34" charset="0"/>
              <a:cs typeface="Verdana" panose="020B0604030504040204" pitchFamily="34" charset="0"/>
            </a:endParaRPr>
          </a:p>
          <a:p>
            <a:pPr algn="just">
              <a:lnSpc>
                <a:spcPct val="150000"/>
              </a:lnSpc>
            </a:pPr>
            <a:r>
              <a:rPr lang="es-MX" sz="3200" dirty="0">
                <a:solidFill>
                  <a:srgbClr val="012001"/>
                </a:solidFill>
                <a:latin typeface="Verdana" panose="020B0604030504040204" pitchFamily="34" charset="0"/>
                <a:ea typeface="Verdana" panose="020B0604030504040204" pitchFamily="34" charset="0"/>
                <a:cs typeface="Verdana" panose="020B0604030504040204" pitchFamily="34" charset="0"/>
              </a:rPr>
              <a:t>III. </a:t>
            </a:r>
            <a:r>
              <a:rPr lang="es-MX" sz="3200" b="1" dirty="0">
                <a:solidFill>
                  <a:srgbClr val="012001"/>
                </a:solidFill>
                <a:latin typeface="Verdana" panose="020B0604030504040204" pitchFamily="34" charset="0"/>
                <a:ea typeface="Verdana" panose="020B0604030504040204" pitchFamily="34" charset="0"/>
                <a:cs typeface="Verdana" panose="020B0604030504040204" pitchFamily="34" charset="0"/>
              </a:rPr>
              <a:t>Recibir orientación y asesoría</a:t>
            </a:r>
            <a:r>
              <a:rPr lang="es-MX" sz="3200" dirty="0">
                <a:solidFill>
                  <a:srgbClr val="012001"/>
                </a:solidFill>
                <a:latin typeface="Verdana" panose="020B0604030504040204" pitchFamily="34" charset="0"/>
                <a:ea typeface="Verdana" panose="020B0604030504040204" pitchFamily="34" charset="0"/>
                <a:cs typeface="Verdana" panose="020B0604030504040204" pitchFamily="34" charset="0"/>
              </a:rPr>
              <a:t>  por parte del personal de salud a través de sus áreas de promoción de la salud de su respectiva localidad.</a:t>
            </a:r>
          </a:p>
          <a:p>
            <a:pPr algn="just">
              <a:lnSpc>
                <a:spcPct val="150000"/>
              </a:lnSpc>
            </a:pPr>
            <a:endParaRPr lang="es-MX" sz="3200" dirty="0">
              <a:solidFill>
                <a:srgbClr val="012001"/>
              </a:solidFill>
              <a:latin typeface="Verdana" panose="020B0604030504040204" pitchFamily="34" charset="0"/>
              <a:ea typeface="Verdana" panose="020B0604030504040204" pitchFamily="34" charset="0"/>
              <a:cs typeface="Verdana" panose="020B0604030504040204" pitchFamily="34" charset="0"/>
            </a:endParaRPr>
          </a:p>
          <a:p>
            <a:pPr algn="just">
              <a:lnSpc>
                <a:spcPct val="150000"/>
              </a:lnSpc>
            </a:pPr>
            <a:r>
              <a:rPr lang="es-MX" sz="3200" dirty="0">
                <a:solidFill>
                  <a:srgbClr val="012001"/>
                </a:solidFill>
                <a:latin typeface="Verdana" panose="020B0604030504040204" pitchFamily="34" charset="0"/>
                <a:ea typeface="Verdana" panose="020B0604030504040204" pitchFamily="34" charset="0"/>
                <a:cs typeface="Verdana" panose="020B0604030504040204" pitchFamily="34" charset="0"/>
              </a:rPr>
              <a:t>IV. </a:t>
            </a:r>
            <a:r>
              <a:rPr lang="es-MX" sz="3200" b="1" dirty="0">
                <a:solidFill>
                  <a:srgbClr val="012001"/>
                </a:solidFill>
                <a:latin typeface="Verdana" panose="020B0604030504040204" pitchFamily="34" charset="0"/>
                <a:ea typeface="Verdana" panose="020B0604030504040204" pitchFamily="34" charset="0"/>
                <a:cs typeface="Verdana" panose="020B0604030504040204" pitchFamily="34" charset="0"/>
              </a:rPr>
              <a:t>Ofrecer</a:t>
            </a:r>
            <a:r>
              <a:rPr lang="es-MX" sz="3200" dirty="0">
                <a:solidFill>
                  <a:srgbClr val="012001"/>
                </a:solidFill>
                <a:latin typeface="Verdana" panose="020B0604030504040204" pitchFamily="34" charset="0"/>
                <a:ea typeface="Verdana" panose="020B0604030504040204" pitchFamily="34" charset="0"/>
                <a:cs typeface="Verdana" panose="020B0604030504040204" pitchFamily="34" charset="0"/>
              </a:rPr>
              <a:t> únicamente los alimentos y bebidas o insumos permitidos en los criterios nutrimentales para una alimentación adecuada establecidos en el Anexo Único de los presentes Lineamientos, en un precio inferior al del mercado.</a:t>
            </a:r>
          </a:p>
        </p:txBody>
      </p:sp>
      <p:pic>
        <p:nvPicPr>
          <p:cNvPr id="26" name="object 4">
            <a:extLst>
              <a:ext uri="{FF2B5EF4-FFF2-40B4-BE49-F238E27FC236}">
                <a16:creationId xmlns:a16="http://schemas.microsoft.com/office/drawing/2014/main" id="{C84CCF3D-32EA-C0F2-2AFC-2B8B382F674A}"/>
              </a:ext>
            </a:extLst>
          </p:cNvPr>
          <p:cNvPicPr/>
          <p:nvPr/>
        </p:nvPicPr>
        <p:blipFill>
          <a:blip r:embed="rId3" cstate="print"/>
          <a:stretch>
            <a:fillRect/>
          </a:stretch>
        </p:blipFill>
        <p:spPr>
          <a:xfrm>
            <a:off x="14769611" y="331306"/>
            <a:ext cx="2581274" cy="1419224"/>
          </a:xfrm>
          <a:prstGeom prst="rect">
            <a:avLst/>
          </a:prstGeom>
        </p:spPr>
      </p:pic>
    </p:spTree>
    <p:extLst>
      <p:ext uri="{BB962C8B-B14F-4D97-AF65-F5344CB8AC3E}">
        <p14:creationId xmlns:p14="http://schemas.microsoft.com/office/powerpoint/2010/main" val="215322008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084631" y="1020776"/>
            <a:ext cx="16310610" cy="885048"/>
          </a:xfrm>
          <a:prstGeom prst="rect">
            <a:avLst/>
          </a:prstGeom>
        </p:spPr>
        <p:txBody>
          <a:bodyPr vert="horz" wrap="square" lIns="0" tIns="160209" rIns="0" bIns="0" rtlCol="0">
            <a:spAutoFit/>
          </a:bodyPr>
          <a:lstStyle/>
          <a:p>
            <a:pPr marL="1220153">
              <a:spcBef>
                <a:spcPts val="143"/>
              </a:spcBef>
            </a:pPr>
            <a:r>
              <a:rPr spc="-60" dirty="0"/>
              <a:t>Control</a:t>
            </a:r>
            <a:r>
              <a:rPr spc="-368" dirty="0"/>
              <a:t> </a:t>
            </a:r>
            <a:r>
              <a:rPr dirty="0"/>
              <a:t>de</a:t>
            </a:r>
            <a:r>
              <a:rPr spc="-360" dirty="0"/>
              <a:t> </a:t>
            </a:r>
            <a:r>
              <a:rPr spc="-15" dirty="0"/>
              <a:t>Operaciones</a:t>
            </a:r>
          </a:p>
        </p:txBody>
      </p:sp>
      <p:grpSp>
        <p:nvGrpSpPr>
          <p:cNvPr id="3" name="object 3"/>
          <p:cNvGrpSpPr/>
          <p:nvPr/>
        </p:nvGrpSpPr>
        <p:grpSpPr>
          <a:xfrm>
            <a:off x="472250" y="19"/>
            <a:ext cx="17816513" cy="3974783"/>
            <a:chOff x="314833" y="12"/>
            <a:chExt cx="11877675" cy="2649855"/>
          </a:xfrm>
        </p:grpSpPr>
        <p:pic>
          <p:nvPicPr>
            <p:cNvPr id="4" name="object 4"/>
            <p:cNvPicPr/>
            <p:nvPr/>
          </p:nvPicPr>
          <p:blipFill>
            <a:blip r:embed="rId2" cstate="print"/>
            <a:stretch>
              <a:fillRect/>
            </a:stretch>
          </p:blipFill>
          <p:spPr>
            <a:xfrm>
              <a:off x="10634217" y="12"/>
              <a:ext cx="1557781" cy="665213"/>
            </a:xfrm>
            <a:prstGeom prst="rect">
              <a:avLst/>
            </a:prstGeom>
          </p:spPr>
        </p:pic>
        <p:pic>
          <p:nvPicPr>
            <p:cNvPr id="5" name="object 5"/>
            <p:cNvPicPr/>
            <p:nvPr/>
          </p:nvPicPr>
          <p:blipFill>
            <a:blip r:embed="rId3" cstate="print"/>
            <a:stretch>
              <a:fillRect/>
            </a:stretch>
          </p:blipFill>
          <p:spPr>
            <a:xfrm>
              <a:off x="314833" y="95973"/>
              <a:ext cx="1740535" cy="502958"/>
            </a:xfrm>
            <a:prstGeom prst="rect">
              <a:avLst/>
            </a:prstGeom>
          </p:spPr>
        </p:pic>
        <p:sp>
          <p:nvSpPr>
            <p:cNvPr id="6" name="object 6"/>
            <p:cNvSpPr/>
            <p:nvPr/>
          </p:nvSpPr>
          <p:spPr>
            <a:xfrm>
              <a:off x="7729981" y="2105152"/>
              <a:ext cx="523240" cy="530225"/>
            </a:xfrm>
            <a:custGeom>
              <a:avLst/>
              <a:gdLst/>
              <a:ahLst/>
              <a:cxnLst/>
              <a:rect l="l" t="t" r="r" b="b"/>
              <a:pathLst>
                <a:path w="523240" h="530225">
                  <a:moveTo>
                    <a:pt x="395224" y="0"/>
                  </a:moveTo>
                  <a:lnTo>
                    <a:pt x="261620" y="136778"/>
                  </a:lnTo>
                  <a:lnTo>
                    <a:pt x="128016" y="0"/>
                  </a:lnTo>
                  <a:lnTo>
                    <a:pt x="0" y="124968"/>
                  </a:lnTo>
                  <a:lnTo>
                    <a:pt x="136651" y="264795"/>
                  </a:lnTo>
                  <a:lnTo>
                    <a:pt x="0" y="404749"/>
                  </a:lnTo>
                  <a:lnTo>
                    <a:pt x="128016" y="529717"/>
                  </a:lnTo>
                  <a:lnTo>
                    <a:pt x="261620" y="392811"/>
                  </a:lnTo>
                  <a:lnTo>
                    <a:pt x="395224" y="529717"/>
                  </a:lnTo>
                  <a:lnTo>
                    <a:pt x="523240" y="404749"/>
                  </a:lnTo>
                  <a:lnTo>
                    <a:pt x="386588" y="264795"/>
                  </a:lnTo>
                  <a:lnTo>
                    <a:pt x="523240" y="124968"/>
                  </a:lnTo>
                  <a:lnTo>
                    <a:pt x="395224" y="0"/>
                  </a:lnTo>
                  <a:close/>
                </a:path>
              </a:pathLst>
            </a:custGeom>
            <a:solidFill>
              <a:srgbClr val="E64722"/>
            </a:solidFill>
          </p:spPr>
          <p:txBody>
            <a:bodyPr wrap="square" lIns="0" tIns="0" rIns="0" bIns="0" rtlCol="0"/>
            <a:lstStyle/>
            <a:p>
              <a:endParaRPr/>
            </a:p>
          </p:txBody>
        </p:sp>
        <p:sp>
          <p:nvSpPr>
            <p:cNvPr id="7" name="object 7"/>
            <p:cNvSpPr/>
            <p:nvPr/>
          </p:nvSpPr>
          <p:spPr>
            <a:xfrm>
              <a:off x="7729981" y="2105152"/>
              <a:ext cx="523240" cy="530225"/>
            </a:xfrm>
            <a:custGeom>
              <a:avLst/>
              <a:gdLst/>
              <a:ahLst/>
              <a:cxnLst/>
              <a:rect l="l" t="t" r="r" b="b"/>
              <a:pathLst>
                <a:path w="523240" h="530225">
                  <a:moveTo>
                    <a:pt x="0" y="124968"/>
                  </a:moveTo>
                  <a:lnTo>
                    <a:pt x="128016" y="0"/>
                  </a:lnTo>
                  <a:lnTo>
                    <a:pt x="261620" y="136778"/>
                  </a:lnTo>
                  <a:lnTo>
                    <a:pt x="395224" y="0"/>
                  </a:lnTo>
                  <a:lnTo>
                    <a:pt x="523240" y="124968"/>
                  </a:lnTo>
                  <a:lnTo>
                    <a:pt x="386588" y="264795"/>
                  </a:lnTo>
                  <a:lnTo>
                    <a:pt x="523240" y="404749"/>
                  </a:lnTo>
                  <a:lnTo>
                    <a:pt x="395224" y="529717"/>
                  </a:lnTo>
                  <a:lnTo>
                    <a:pt x="261620" y="392811"/>
                  </a:lnTo>
                  <a:lnTo>
                    <a:pt x="128016" y="529717"/>
                  </a:lnTo>
                  <a:lnTo>
                    <a:pt x="0" y="404749"/>
                  </a:lnTo>
                  <a:lnTo>
                    <a:pt x="136651" y="264795"/>
                  </a:lnTo>
                  <a:lnTo>
                    <a:pt x="0" y="124968"/>
                  </a:lnTo>
                  <a:close/>
                </a:path>
              </a:pathLst>
            </a:custGeom>
            <a:ln w="12700">
              <a:solidFill>
                <a:srgbClr val="601808"/>
              </a:solidFill>
            </a:ln>
          </p:spPr>
          <p:txBody>
            <a:bodyPr wrap="square" lIns="0" tIns="0" rIns="0" bIns="0" rtlCol="0"/>
            <a:lstStyle/>
            <a:p>
              <a:endParaRPr/>
            </a:p>
          </p:txBody>
        </p:sp>
        <p:sp>
          <p:nvSpPr>
            <p:cNvPr id="8" name="object 8"/>
            <p:cNvSpPr/>
            <p:nvPr/>
          </p:nvSpPr>
          <p:spPr>
            <a:xfrm>
              <a:off x="10327131" y="2126234"/>
              <a:ext cx="483234" cy="487680"/>
            </a:xfrm>
            <a:custGeom>
              <a:avLst/>
              <a:gdLst/>
              <a:ahLst/>
              <a:cxnLst/>
              <a:rect l="l" t="t" r="r" b="b"/>
              <a:pathLst>
                <a:path w="483234" h="487680">
                  <a:moveTo>
                    <a:pt x="383032" y="0"/>
                  </a:moveTo>
                  <a:lnTo>
                    <a:pt x="166877" y="320928"/>
                  </a:lnTo>
                  <a:lnTo>
                    <a:pt x="67183" y="253745"/>
                  </a:lnTo>
                  <a:lnTo>
                    <a:pt x="0" y="353440"/>
                  </a:lnTo>
                  <a:lnTo>
                    <a:pt x="199390" y="487679"/>
                  </a:lnTo>
                  <a:lnTo>
                    <a:pt x="482726" y="67182"/>
                  </a:lnTo>
                  <a:lnTo>
                    <a:pt x="383032" y="0"/>
                  </a:lnTo>
                  <a:close/>
                </a:path>
              </a:pathLst>
            </a:custGeom>
            <a:solidFill>
              <a:srgbClr val="09953A"/>
            </a:solidFill>
          </p:spPr>
          <p:txBody>
            <a:bodyPr wrap="square" lIns="0" tIns="0" rIns="0" bIns="0" rtlCol="0"/>
            <a:lstStyle/>
            <a:p>
              <a:endParaRPr/>
            </a:p>
          </p:txBody>
        </p:sp>
        <p:sp>
          <p:nvSpPr>
            <p:cNvPr id="9" name="object 9"/>
            <p:cNvSpPr/>
            <p:nvPr/>
          </p:nvSpPr>
          <p:spPr>
            <a:xfrm>
              <a:off x="10327131" y="2126234"/>
              <a:ext cx="483234" cy="487680"/>
            </a:xfrm>
            <a:custGeom>
              <a:avLst/>
              <a:gdLst/>
              <a:ahLst/>
              <a:cxnLst/>
              <a:rect l="l" t="t" r="r" b="b"/>
              <a:pathLst>
                <a:path w="483234" h="487680">
                  <a:moveTo>
                    <a:pt x="0" y="353440"/>
                  </a:moveTo>
                  <a:lnTo>
                    <a:pt x="67183" y="253745"/>
                  </a:lnTo>
                  <a:lnTo>
                    <a:pt x="166877" y="320928"/>
                  </a:lnTo>
                  <a:lnTo>
                    <a:pt x="383032" y="0"/>
                  </a:lnTo>
                  <a:lnTo>
                    <a:pt x="482726" y="67182"/>
                  </a:lnTo>
                  <a:lnTo>
                    <a:pt x="199390" y="487679"/>
                  </a:lnTo>
                  <a:lnTo>
                    <a:pt x="0" y="353440"/>
                  </a:lnTo>
                  <a:close/>
                </a:path>
              </a:pathLst>
            </a:custGeom>
            <a:ln w="12700">
              <a:solidFill>
                <a:srgbClr val="003B12"/>
              </a:solidFill>
            </a:ln>
          </p:spPr>
          <p:txBody>
            <a:bodyPr wrap="square" lIns="0" tIns="0" rIns="0" bIns="0" rtlCol="0"/>
            <a:lstStyle/>
            <a:p>
              <a:endParaRPr/>
            </a:p>
          </p:txBody>
        </p:sp>
        <p:sp>
          <p:nvSpPr>
            <p:cNvPr id="10" name="object 10"/>
            <p:cNvSpPr/>
            <p:nvPr/>
          </p:nvSpPr>
          <p:spPr>
            <a:xfrm>
              <a:off x="1500886" y="2113661"/>
              <a:ext cx="523240" cy="530225"/>
            </a:xfrm>
            <a:custGeom>
              <a:avLst/>
              <a:gdLst/>
              <a:ahLst/>
              <a:cxnLst/>
              <a:rect l="l" t="t" r="r" b="b"/>
              <a:pathLst>
                <a:path w="523239" h="530225">
                  <a:moveTo>
                    <a:pt x="395096" y="0"/>
                  </a:moveTo>
                  <a:lnTo>
                    <a:pt x="261493" y="136778"/>
                  </a:lnTo>
                  <a:lnTo>
                    <a:pt x="127888" y="0"/>
                  </a:lnTo>
                  <a:lnTo>
                    <a:pt x="0" y="124967"/>
                  </a:lnTo>
                  <a:lnTo>
                    <a:pt x="136525" y="264794"/>
                  </a:lnTo>
                  <a:lnTo>
                    <a:pt x="0" y="404749"/>
                  </a:lnTo>
                  <a:lnTo>
                    <a:pt x="127888" y="529716"/>
                  </a:lnTo>
                  <a:lnTo>
                    <a:pt x="261493" y="392811"/>
                  </a:lnTo>
                  <a:lnTo>
                    <a:pt x="395096" y="529716"/>
                  </a:lnTo>
                  <a:lnTo>
                    <a:pt x="523113" y="404749"/>
                  </a:lnTo>
                  <a:lnTo>
                    <a:pt x="386588" y="264794"/>
                  </a:lnTo>
                  <a:lnTo>
                    <a:pt x="523113" y="124967"/>
                  </a:lnTo>
                  <a:lnTo>
                    <a:pt x="395096" y="0"/>
                  </a:lnTo>
                  <a:close/>
                </a:path>
              </a:pathLst>
            </a:custGeom>
            <a:solidFill>
              <a:srgbClr val="E64722"/>
            </a:solidFill>
          </p:spPr>
          <p:txBody>
            <a:bodyPr wrap="square" lIns="0" tIns="0" rIns="0" bIns="0" rtlCol="0"/>
            <a:lstStyle/>
            <a:p>
              <a:endParaRPr/>
            </a:p>
          </p:txBody>
        </p:sp>
        <p:sp>
          <p:nvSpPr>
            <p:cNvPr id="11" name="object 11"/>
            <p:cNvSpPr/>
            <p:nvPr/>
          </p:nvSpPr>
          <p:spPr>
            <a:xfrm>
              <a:off x="1500886" y="2113661"/>
              <a:ext cx="523240" cy="530225"/>
            </a:xfrm>
            <a:custGeom>
              <a:avLst/>
              <a:gdLst/>
              <a:ahLst/>
              <a:cxnLst/>
              <a:rect l="l" t="t" r="r" b="b"/>
              <a:pathLst>
                <a:path w="523239" h="530225">
                  <a:moveTo>
                    <a:pt x="0" y="124967"/>
                  </a:moveTo>
                  <a:lnTo>
                    <a:pt x="127888" y="0"/>
                  </a:lnTo>
                  <a:lnTo>
                    <a:pt x="261493" y="136778"/>
                  </a:lnTo>
                  <a:lnTo>
                    <a:pt x="395096" y="0"/>
                  </a:lnTo>
                  <a:lnTo>
                    <a:pt x="523113" y="124967"/>
                  </a:lnTo>
                  <a:lnTo>
                    <a:pt x="386588" y="264794"/>
                  </a:lnTo>
                  <a:lnTo>
                    <a:pt x="523113" y="404749"/>
                  </a:lnTo>
                  <a:lnTo>
                    <a:pt x="395096" y="529716"/>
                  </a:lnTo>
                  <a:lnTo>
                    <a:pt x="261493" y="392811"/>
                  </a:lnTo>
                  <a:lnTo>
                    <a:pt x="127888" y="529716"/>
                  </a:lnTo>
                  <a:lnTo>
                    <a:pt x="0" y="404749"/>
                  </a:lnTo>
                  <a:lnTo>
                    <a:pt x="136525" y="264794"/>
                  </a:lnTo>
                  <a:lnTo>
                    <a:pt x="0" y="124967"/>
                  </a:lnTo>
                  <a:close/>
                </a:path>
              </a:pathLst>
            </a:custGeom>
            <a:ln w="12700">
              <a:solidFill>
                <a:srgbClr val="601808"/>
              </a:solidFill>
            </a:ln>
          </p:spPr>
          <p:txBody>
            <a:bodyPr wrap="square" lIns="0" tIns="0" rIns="0" bIns="0" rtlCol="0"/>
            <a:lstStyle/>
            <a:p>
              <a:endParaRPr/>
            </a:p>
          </p:txBody>
        </p:sp>
        <p:sp>
          <p:nvSpPr>
            <p:cNvPr id="12" name="object 12"/>
            <p:cNvSpPr/>
            <p:nvPr/>
          </p:nvSpPr>
          <p:spPr>
            <a:xfrm>
              <a:off x="4444618" y="2136266"/>
              <a:ext cx="482600" cy="487680"/>
            </a:xfrm>
            <a:custGeom>
              <a:avLst/>
              <a:gdLst/>
              <a:ahLst/>
              <a:cxnLst/>
              <a:rect l="l" t="t" r="r" b="b"/>
              <a:pathLst>
                <a:path w="482600" h="487680">
                  <a:moveTo>
                    <a:pt x="382904" y="0"/>
                  </a:moveTo>
                  <a:lnTo>
                    <a:pt x="166877" y="320802"/>
                  </a:lnTo>
                  <a:lnTo>
                    <a:pt x="67182" y="253619"/>
                  </a:lnTo>
                  <a:lnTo>
                    <a:pt x="0" y="353313"/>
                  </a:lnTo>
                  <a:lnTo>
                    <a:pt x="199389" y="487680"/>
                  </a:lnTo>
                  <a:lnTo>
                    <a:pt x="482600" y="67183"/>
                  </a:lnTo>
                  <a:lnTo>
                    <a:pt x="382904" y="0"/>
                  </a:lnTo>
                  <a:close/>
                </a:path>
              </a:pathLst>
            </a:custGeom>
            <a:solidFill>
              <a:srgbClr val="09953A"/>
            </a:solidFill>
          </p:spPr>
          <p:txBody>
            <a:bodyPr wrap="square" lIns="0" tIns="0" rIns="0" bIns="0" rtlCol="0"/>
            <a:lstStyle/>
            <a:p>
              <a:endParaRPr/>
            </a:p>
          </p:txBody>
        </p:sp>
        <p:sp>
          <p:nvSpPr>
            <p:cNvPr id="13" name="object 13"/>
            <p:cNvSpPr/>
            <p:nvPr/>
          </p:nvSpPr>
          <p:spPr>
            <a:xfrm>
              <a:off x="4444618" y="2136266"/>
              <a:ext cx="482600" cy="487680"/>
            </a:xfrm>
            <a:custGeom>
              <a:avLst/>
              <a:gdLst/>
              <a:ahLst/>
              <a:cxnLst/>
              <a:rect l="l" t="t" r="r" b="b"/>
              <a:pathLst>
                <a:path w="482600" h="487680">
                  <a:moveTo>
                    <a:pt x="0" y="353313"/>
                  </a:moveTo>
                  <a:lnTo>
                    <a:pt x="67182" y="253619"/>
                  </a:lnTo>
                  <a:lnTo>
                    <a:pt x="166877" y="320802"/>
                  </a:lnTo>
                  <a:lnTo>
                    <a:pt x="382904" y="0"/>
                  </a:lnTo>
                  <a:lnTo>
                    <a:pt x="482600" y="67183"/>
                  </a:lnTo>
                  <a:lnTo>
                    <a:pt x="199389" y="487680"/>
                  </a:lnTo>
                  <a:lnTo>
                    <a:pt x="0" y="353313"/>
                  </a:lnTo>
                  <a:close/>
                </a:path>
              </a:pathLst>
            </a:custGeom>
            <a:ln w="12700">
              <a:solidFill>
                <a:srgbClr val="003B12"/>
              </a:solidFill>
            </a:ln>
          </p:spPr>
          <p:txBody>
            <a:bodyPr wrap="square" lIns="0" tIns="0" rIns="0" bIns="0" rtlCol="0"/>
            <a:lstStyle/>
            <a:p>
              <a:endParaRPr/>
            </a:p>
          </p:txBody>
        </p:sp>
      </p:grpSp>
      <p:pic>
        <p:nvPicPr>
          <p:cNvPr id="14" name="object 14"/>
          <p:cNvPicPr/>
          <p:nvPr/>
        </p:nvPicPr>
        <p:blipFill>
          <a:blip r:embed="rId4" cstate="print"/>
          <a:stretch>
            <a:fillRect/>
          </a:stretch>
        </p:blipFill>
        <p:spPr>
          <a:xfrm>
            <a:off x="5276470" y="4134039"/>
            <a:ext cx="3504629" cy="2952369"/>
          </a:xfrm>
          <a:prstGeom prst="rect">
            <a:avLst/>
          </a:prstGeom>
        </p:spPr>
      </p:pic>
      <p:sp>
        <p:nvSpPr>
          <p:cNvPr id="15" name="object 15"/>
          <p:cNvSpPr txBox="1"/>
          <p:nvPr/>
        </p:nvSpPr>
        <p:spPr>
          <a:xfrm>
            <a:off x="1159154" y="7612569"/>
            <a:ext cx="7276148" cy="1265731"/>
          </a:xfrm>
          <a:prstGeom prst="rect">
            <a:avLst/>
          </a:prstGeom>
        </p:spPr>
        <p:txBody>
          <a:bodyPr vert="horz" wrap="square" lIns="0" tIns="19050" rIns="0" bIns="0" rtlCol="0">
            <a:spAutoFit/>
          </a:bodyPr>
          <a:lstStyle/>
          <a:p>
            <a:pPr marL="19050" marR="7620" algn="just">
              <a:spcBef>
                <a:spcPts val="150"/>
              </a:spcBef>
            </a:pPr>
            <a:r>
              <a:rPr sz="2700" dirty="0">
                <a:latin typeface="Verdana"/>
                <a:cs typeface="Verdana"/>
              </a:rPr>
              <a:t>La</a:t>
            </a:r>
            <a:r>
              <a:rPr sz="2700" spc="-83" dirty="0">
                <a:latin typeface="Verdana"/>
                <a:cs typeface="Verdana"/>
              </a:rPr>
              <a:t> hielera</a:t>
            </a:r>
            <a:r>
              <a:rPr sz="2700" spc="-75" dirty="0">
                <a:latin typeface="Verdana"/>
                <a:cs typeface="Verdana"/>
              </a:rPr>
              <a:t> </a:t>
            </a:r>
            <a:r>
              <a:rPr sz="2700" spc="-15" dirty="0">
                <a:latin typeface="Verdana"/>
                <a:cs typeface="Verdana"/>
              </a:rPr>
              <a:t>que</a:t>
            </a:r>
            <a:r>
              <a:rPr sz="2700" spc="-60" dirty="0">
                <a:latin typeface="Verdana"/>
                <a:cs typeface="Verdana"/>
              </a:rPr>
              <a:t> </a:t>
            </a:r>
            <a:r>
              <a:rPr sz="2700" dirty="0">
                <a:latin typeface="Verdana"/>
                <a:cs typeface="Verdana"/>
              </a:rPr>
              <a:t>se</a:t>
            </a:r>
            <a:r>
              <a:rPr sz="2700" spc="-68" dirty="0">
                <a:latin typeface="Verdana"/>
                <a:cs typeface="Verdana"/>
              </a:rPr>
              <a:t> </a:t>
            </a:r>
            <a:r>
              <a:rPr sz="2700" spc="-120" dirty="0">
                <a:latin typeface="Verdana"/>
                <a:cs typeface="Verdana"/>
              </a:rPr>
              <a:t>utilizan</a:t>
            </a:r>
            <a:r>
              <a:rPr sz="2700" spc="-75" dirty="0">
                <a:latin typeface="Verdana"/>
                <a:cs typeface="Verdana"/>
              </a:rPr>
              <a:t> </a:t>
            </a:r>
            <a:r>
              <a:rPr sz="2700" spc="-68" dirty="0">
                <a:latin typeface="Verdana"/>
                <a:cs typeface="Verdana"/>
              </a:rPr>
              <a:t>deberán </a:t>
            </a:r>
            <a:r>
              <a:rPr sz="2700" dirty="0">
                <a:latin typeface="Verdana"/>
                <a:cs typeface="Verdana"/>
              </a:rPr>
              <a:t>de</a:t>
            </a:r>
            <a:r>
              <a:rPr sz="2700" spc="-68" dirty="0">
                <a:latin typeface="Verdana"/>
                <a:cs typeface="Verdana"/>
              </a:rPr>
              <a:t> </a:t>
            </a:r>
            <a:r>
              <a:rPr sz="2700" spc="-53" dirty="0">
                <a:latin typeface="Verdana"/>
                <a:cs typeface="Verdana"/>
              </a:rPr>
              <a:t>contar </a:t>
            </a:r>
            <a:r>
              <a:rPr sz="2700" dirty="0">
                <a:latin typeface="Verdana"/>
                <a:cs typeface="Verdana"/>
              </a:rPr>
              <a:t>con</a:t>
            </a:r>
            <a:r>
              <a:rPr sz="2700" spc="188" dirty="0">
                <a:latin typeface="Verdana"/>
                <a:cs typeface="Verdana"/>
              </a:rPr>
              <a:t> </a:t>
            </a:r>
            <a:r>
              <a:rPr sz="2700" dirty="0">
                <a:latin typeface="Verdana"/>
                <a:cs typeface="Verdana"/>
              </a:rPr>
              <a:t>suficiente</a:t>
            </a:r>
            <a:r>
              <a:rPr sz="2700" spc="195" dirty="0">
                <a:latin typeface="Verdana"/>
                <a:cs typeface="Verdana"/>
              </a:rPr>
              <a:t> </a:t>
            </a:r>
            <a:r>
              <a:rPr sz="2700" dirty="0">
                <a:latin typeface="Verdana"/>
                <a:cs typeface="Verdana"/>
              </a:rPr>
              <a:t>hielo</a:t>
            </a:r>
            <a:r>
              <a:rPr sz="2700" spc="188" dirty="0">
                <a:latin typeface="Verdana"/>
                <a:cs typeface="Verdana"/>
              </a:rPr>
              <a:t> </a:t>
            </a:r>
            <a:r>
              <a:rPr sz="2700" dirty="0">
                <a:latin typeface="Verdana"/>
                <a:cs typeface="Verdana"/>
              </a:rPr>
              <a:t>para</a:t>
            </a:r>
            <a:r>
              <a:rPr sz="2700" spc="188" dirty="0">
                <a:latin typeface="Verdana"/>
                <a:cs typeface="Verdana"/>
              </a:rPr>
              <a:t> </a:t>
            </a:r>
            <a:r>
              <a:rPr sz="2700" dirty="0">
                <a:latin typeface="Verdana"/>
                <a:cs typeface="Verdana"/>
              </a:rPr>
              <a:t>el</a:t>
            </a:r>
            <a:r>
              <a:rPr sz="2700" spc="188" dirty="0">
                <a:latin typeface="Verdana"/>
                <a:cs typeface="Verdana"/>
              </a:rPr>
              <a:t> </a:t>
            </a:r>
            <a:r>
              <a:rPr sz="2700" spc="-158" dirty="0">
                <a:latin typeface="Verdana"/>
                <a:cs typeface="Verdana"/>
              </a:rPr>
              <a:t>mantenimiento </a:t>
            </a:r>
            <a:r>
              <a:rPr sz="2700" spc="-98" dirty="0">
                <a:latin typeface="Verdana"/>
                <a:cs typeface="Verdana"/>
              </a:rPr>
              <a:t>frío</a:t>
            </a:r>
            <a:r>
              <a:rPr sz="2700" spc="-203" dirty="0">
                <a:latin typeface="Verdana"/>
                <a:cs typeface="Verdana"/>
              </a:rPr>
              <a:t> </a:t>
            </a:r>
            <a:r>
              <a:rPr sz="2700" spc="-98" dirty="0">
                <a:latin typeface="Verdana"/>
                <a:cs typeface="Verdana"/>
              </a:rPr>
              <a:t>de</a:t>
            </a:r>
            <a:r>
              <a:rPr sz="2700" spc="-210" dirty="0">
                <a:latin typeface="Verdana"/>
                <a:cs typeface="Verdana"/>
              </a:rPr>
              <a:t> </a:t>
            </a:r>
            <a:r>
              <a:rPr sz="2700" spc="-75" dirty="0">
                <a:latin typeface="Verdana"/>
                <a:cs typeface="Verdana"/>
              </a:rPr>
              <a:t>los</a:t>
            </a:r>
            <a:r>
              <a:rPr sz="2700" spc="-188" dirty="0">
                <a:latin typeface="Verdana"/>
                <a:cs typeface="Verdana"/>
              </a:rPr>
              <a:t> </a:t>
            </a:r>
            <a:r>
              <a:rPr sz="2700" spc="-15" dirty="0">
                <a:latin typeface="Verdana"/>
                <a:cs typeface="Verdana"/>
              </a:rPr>
              <a:t>alimentos.</a:t>
            </a:r>
            <a:endParaRPr sz="2700">
              <a:latin typeface="Verdana"/>
              <a:cs typeface="Verdana"/>
            </a:endParaRPr>
          </a:p>
        </p:txBody>
      </p:sp>
      <p:sp>
        <p:nvSpPr>
          <p:cNvPr id="16" name="object 16"/>
          <p:cNvSpPr txBox="1"/>
          <p:nvPr/>
        </p:nvSpPr>
        <p:spPr>
          <a:xfrm>
            <a:off x="10297286" y="7612570"/>
            <a:ext cx="6891338" cy="1265731"/>
          </a:xfrm>
          <a:prstGeom prst="rect">
            <a:avLst/>
          </a:prstGeom>
        </p:spPr>
        <p:txBody>
          <a:bodyPr vert="horz" wrap="square" lIns="0" tIns="19050" rIns="0" bIns="0" rtlCol="0">
            <a:spAutoFit/>
          </a:bodyPr>
          <a:lstStyle/>
          <a:p>
            <a:pPr marL="19050" marR="7620" algn="just">
              <a:spcBef>
                <a:spcPts val="150"/>
              </a:spcBef>
            </a:pPr>
            <a:r>
              <a:rPr sz="2700" dirty="0">
                <a:latin typeface="Verdana"/>
                <a:cs typeface="Verdana"/>
              </a:rPr>
              <a:t>El</a:t>
            </a:r>
            <a:r>
              <a:rPr sz="2700" spc="-68" dirty="0">
                <a:latin typeface="Verdana"/>
                <a:cs typeface="Verdana"/>
              </a:rPr>
              <a:t> </a:t>
            </a:r>
            <a:r>
              <a:rPr sz="2700" spc="-60" dirty="0">
                <a:latin typeface="Verdana"/>
                <a:cs typeface="Verdana"/>
              </a:rPr>
              <a:t>hielo </a:t>
            </a:r>
            <a:r>
              <a:rPr sz="2700" spc="-15" dirty="0">
                <a:latin typeface="Verdana"/>
                <a:cs typeface="Verdana"/>
              </a:rPr>
              <a:t>para</a:t>
            </a:r>
            <a:r>
              <a:rPr sz="2700" spc="-60" dirty="0">
                <a:latin typeface="Verdana"/>
                <a:cs typeface="Verdana"/>
              </a:rPr>
              <a:t> </a:t>
            </a:r>
            <a:r>
              <a:rPr sz="2700" spc="-127" dirty="0">
                <a:latin typeface="Verdana"/>
                <a:cs typeface="Verdana"/>
              </a:rPr>
              <a:t>mantener</a:t>
            </a:r>
            <a:r>
              <a:rPr sz="2700" spc="-53" dirty="0">
                <a:latin typeface="Verdana"/>
                <a:cs typeface="Verdana"/>
              </a:rPr>
              <a:t> </a:t>
            </a:r>
            <a:r>
              <a:rPr sz="2700" dirty="0">
                <a:latin typeface="Verdana"/>
                <a:cs typeface="Verdana"/>
              </a:rPr>
              <a:t>los</a:t>
            </a:r>
            <a:r>
              <a:rPr sz="2700" spc="-60" dirty="0">
                <a:latin typeface="Verdana"/>
                <a:cs typeface="Verdana"/>
              </a:rPr>
              <a:t> </a:t>
            </a:r>
            <a:r>
              <a:rPr sz="2700" spc="-105" dirty="0">
                <a:latin typeface="Verdana"/>
                <a:cs typeface="Verdana"/>
              </a:rPr>
              <a:t>alimentos</a:t>
            </a:r>
            <a:r>
              <a:rPr sz="2700" spc="-60" dirty="0">
                <a:latin typeface="Verdana"/>
                <a:cs typeface="Verdana"/>
              </a:rPr>
              <a:t> </a:t>
            </a:r>
            <a:r>
              <a:rPr sz="2700" spc="-15" dirty="0">
                <a:latin typeface="Verdana"/>
                <a:cs typeface="Verdana"/>
              </a:rPr>
              <a:t>fríos </a:t>
            </a:r>
            <a:r>
              <a:rPr sz="2700" dirty="0">
                <a:latin typeface="Verdana"/>
                <a:cs typeface="Verdana"/>
              </a:rPr>
              <a:t>NO</a:t>
            </a:r>
            <a:r>
              <a:rPr sz="2700" spc="668" dirty="0">
                <a:latin typeface="Verdana"/>
                <a:cs typeface="Verdana"/>
              </a:rPr>
              <a:t> </a:t>
            </a:r>
            <a:r>
              <a:rPr sz="2700" dirty="0">
                <a:latin typeface="Verdana"/>
                <a:cs typeface="Verdana"/>
              </a:rPr>
              <a:t>deben</a:t>
            </a:r>
            <a:r>
              <a:rPr sz="2700" spc="683" dirty="0">
                <a:latin typeface="Verdana"/>
                <a:cs typeface="Verdana"/>
              </a:rPr>
              <a:t> </a:t>
            </a:r>
            <a:r>
              <a:rPr sz="2700" dirty="0">
                <a:latin typeface="Verdana"/>
                <a:cs typeface="Verdana"/>
              </a:rPr>
              <a:t>entrar</a:t>
            </a:r>
            <a:r>
              <a:rPr sz="2700" spc="675" dirty="0">
                <a:latin typeface="Verdana"/>
                <a:cs typeface="Verdana"/>
              </a:rPr>
              <a:t> </a:t>
            </a:r>
            <a:r>
              <a:rPr sz="2700" dirty="0">
                <a:latin typeface="Verdana"/>
                <a:cs typeface="Verdana"/>
              </a:rPr>
              <a:t>en</a:t>
            </a:r>
            <a:r>
              <a:rPr sz="2700" spc="675" dirty="0">
                <a:latin typeface="Verdana"/>
                <a:cs typeface="Verdana"/>
              </a:rPr>
              <a:t> </a:t>
            </a:r>
            <a:r>
              <a:rPr sz="2700" dirty="0">
                <a:latin typeface="Verdana"/>
                <a:cs typeface="Verdana"/>
              </a:rPr>
              <a:t>contacto</a:t>
            </a:r>
            <a:r>
              <a:rPr sz="2700" spc="675" dirty="0">
                <a:latin typeface="Verdana"/>
                <a:cs typeface="Verdana"/>
              </a:rPr>
              <a:t> </a:t>
            </a:r>
            <a:r>
              <a:rPr sz="2700" dirty="0">
                <a:latin typeface="Verdana"/>
                <a:cs typeface="Verdana"/>
              </a:rPr>
              <a:t>con</a:t>
            </a:r>
            <a:r>
              <a:rPr sz="2700" spc="683" dirty="0">
                <a:latin typeface="Verdana"/>
                <a:cs typeface="Verdana"/>
              </a:rPr>
              <a:t> </a:t>
            </a:r>
            <a:r>
              <a:rPr sz="2700" spc="-38" dirty="0">
                <a:latin typeface="Verdana"/>
                <a:cs typeface="Verdana"/>
              </a:rPr>
              <a:t>los </a:t>
            </a:r>
            <a:r>
              <a:rPr sz="2700" spc="-15" dirty="0">
                <a:latin typeface="Verdana"/>
                <a:cs typeface="Verdana"/>
              </a:rPr>
              <a:t>alimentos.</a:t>
            </a:r>
            <a:endParaRPr sz="2700">
              <a:latin typeface="Verdana"/>
              <a:cs typeface="Verdana"/>
            </a:endParaRPr>
          </a:p>
        </p:txBody>
      </p:sp>
      <p:pic>
        <p:nvPicPr>
          <p:cNvPr id="17" name="object 17"/>
          <p:cNvPicPr/>
          <p:nvPr/>
        </p:nvPicPr>
        <p:blipFill>
          <a:blip r:embed="rId5" cstate="print"/>
          <a:stretch>
            <a:fillRect/>
          </a:stretch>
        </p:blipFill>
        <p:spPr>
          <a:xfrm>
            <a:off x="14186345" y="4095368"/>
            <a:ext cx="3223260" cy="2966465"/>
          </a:xfrm>
          <a:prstGeom prst="rect">
            <a:avLst/>
          </a:prstGeom>
        </p:spPr>
      </p:pic>
      <p:pic>
        <p:nvPicPr>
          <p:cNvPr id="18" name="object 18"/>
          <p:cNvPicPr/>
          <p:nvPr/>
        </p:nvPicPr>
        <p:blipFill>
          <a:blip r:embed="rId6" cstate="print"/>
          <a:stretch>
            <a:fillRect/>
          </a:stretch>
        </p:blipFill>
        <p:spPr>
          <a:xfrm>
            <a:off x="10234994" y="4109466"/>
            <a:ext cx="3504629" cy="2976942"/>
          </a:xfrm>
          <a:prstGeom prst="rect">
            <a:avLst/>
          </a:prstGeom>
        </p:spPr>
      </p:pic>
      <p:pic>
        <p:nvPicPr>
          <p:cNvPr id="19" name="object 19"/>
          <p:cNvPicPr/>
          <p:nvPr/>
        </p:nvPicPr>
        <p:blipFill>
          <a:blip r:embed="rId7" cstate="print"/>
          <a:stretch>
            <a:fillRect/>
          </a:stretch>
        </p:blipFill>
        <p:spPr>
          <a:xfrm>
            <a:off x="1040720" y="4109467"/>
            <a:ext cx="3683508" cy="2952368"/>
          </a:xfrm>
          <a:prstGeom prst="rect">
            <a:avLst/>
          </a:prstGeom>
        </p:spPr>
      </p:pic>
    </p:spTree>
    <p:extLst>
      <p:ext uri="{BB962C8B-B14F-4D97-AF65-F5344CB8AC3E}">
        <p14:creationId xmlns:p14="http://schemas.microsoft.com/office/powerpoint/2010/main" val="282288801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084631" y="1020776"/>
            <a:ext cx="16310610" cy="896514"/>
          </a:xfrm>
          <a:prstGeom prst="rect">
            <a:avLst/>
          </a:prstGeom>
        </p:spPr>
        <p:txBody>
          <a:bodyPr vert="horz" wrap="square" lIns="0" tIns="156324" rIns="0" bIns="0" rtlCol="0">
            <a:spAutoFit/>
          </a:bodyPr>
          <a:lstStyle/>
          <a:p>
            <a:pPr marL="1109663">
              <a:spcBef>
                <a:spcPts val="158"/>
              </a:spcBef>
            </a:pPr>
            <a:r>
              <a:rPr sz="4800" spc="-75" dirty="0"/>
              <a:t>Contaminación</a:t>
            </a:r>
            <a:r>
              <a:rPr sz="4800" spc="-210" dirty="0"/>
              <a:t> </a:t>
            </a:r>
            <a:r>
              <a:rPr sz="4800" spc="-15" dirty="0"/>
              <a:t>cruzada</a:t>
            </a:r>
            <a:endParaRPr sz="4800"/>
          </a:p>
        </p:txBody>
      </p:sp>
      <p:grpSp>
        <p:nvGrpSpPr>
          <p:cNvPr id="3" name="object 3"/>
          <p:cNvGrpSpPr/>
          <p:nvPr/>
        </p:nvGrpSpPr>
        <p:grpSpPr>
          <a:xfrm>
            <a:off x="0" y="18"/>
            <a:ext cx="18288000" cy="9795510"/>
            <a:chOff x="0" y="12"/>
            <a:chExt cx="12192000" cy="6530340"/>
          </a:xfrm>
        </p:grpSpPr>
        <p:pic>
          <p:nvPicPr>
            <p:cNvPr id="4" name="object 4"/>
            <p:cNvPicPr/>
            <p:nvPr/>
          </p:nvPicPr>
          <p:blipFill>
            <a:blip r:embed="rId2" cstate="print"/>
            <a:stretch>
              <a:fillRect/>
            </a:stretch>
          </p:blipFill>
          <p:spPr>
            <a:xfrm>
              <a:off x="0" y="1801621"/>
              <a:ext cx="7544180" cy="3168522"/>
            </a:xfrm>
            <a:prstGeom prst="rect">
              <a:avLst/>
            </a:prstGeom>
          </p:spPr>
        </p:pic>
        <p:pic>
          <p:nvPicPr>
            <p:cNvPr id="5" name="object 5"/>
            <p:cNvPicPr/>
            <p:nvPr/>
          </p:nvPicPr>
          <p:blipFill>
            <a:blip r:embed="rId3" cstate="print"/>
            <a:stretch>
              <a:fillRect/>
            </a:stretch>
          </p:blipFill>
          <p:spPr>
            <a:xfrm>
              <a:off x="7303896" y="2305850"/>
              <a:ext cx="4714366" cy="4224147"/>
            </a:xfrm>
            <a:prstGeom prst="rect">
              <a:avLst/>
            </a:prstGeom>
          </p:spPr>
        </p:pic>
        <p:pic>
          <p:nvPicPr>
            <p:cNvPr id="6" name="object 6"/>
            <p:cNvPicPr/>
            <p:nvPr/>
          </p:nvPicPr>
          <p:blipFill>
            <a:blip r:embed="rId4" cstate="print"/>
            <a:stretch>
              <a:fillRect/>
            </a:stretch>
          </p:blipFill>
          <p:spPr>
            <a:xfrm>
              <a:off x="10634217" y="12"/>
              <a:ext cx="1557781" cy="665213"/>
            </a:xfrm>
            <a:prstGeom prst="rect">
              <a:avLst/>
            </a:prstGeom>
          </p:spPr>
        </p:pic>
        <p:pic>
          <p:nvPicPr>
            <p:cNvPr id="7" name="object 7"/>
            <p:cNvPicPr/>
            <p:nvPr/>
          </p:nvPicPr>
          <p:blipFill>
            <a:blip r:embed="rId5" cstate="print"/>
            <a:stretch>
              <a:fillRect/>
            </a:stretch>
          </p:blipFill>
          <p:spPr>
            <a:xfrm>
              <a:off x="314832" y="95973"/>
              <a:ext cx="1740535" cy="502958"/>
            </a:xfrm>
            <a:prstGeom prst="rect">
              <a:avLst/>
            </a:prstGeom>
          </p:spPr>
        </p:pic>
      </p:grpSp>
    </p:spTree>
    <p:extLst>
      <p:ext uri="{BB962C8B-B14F-4D97-AF65-F5344CB8AC3E}">
        <p14:creationId xmlns:p14="http://schemas.microsoft.com/office/powerpoint/2010/main" val="277832360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084631" y="1020776"/>
            <a:ext cx="16310610" cy="1217832"/>
          </a:xfrm>
          <a:prstGeom prst="rect">
            <a:avLst/>
          </a:prstGeom>
        </p:spPr>
        <p:txBody>
          <a:bodyPr vert="horz" wrap="square" lIns="0" tIns="474534" rIns="0" bIns="0" rtlCol="0">
            <a:spAutoFit/>
          </a:bodyPr>
          <a:lstStyle/>
          <a:p>
            <a:pPr marL="1109663">
              <a:spcBef>
                <a:spcPts val="158"/>
              </a:spcBef>
            </a:pPr>
            <a:r>
              <a:rPr sz="4800" spc="-90" dirty="0"/>
              <a:t>Contaminación</a:t>
            </a:r>
            <a:r>
              <a:rPr sz="4800" spc="-171" dirty="0"/>
              <a:t> </a:t>
            </a:r>
            <a:r>
              <a:rPr sz="4800" spc="-15" dirty="0"/>
              <a:t>cruzada</a:t>
            </a:r>
            <a:endParaRPr sz="4800"/>
          </a:p>
        </p:txBody>
      </p:sp>
      <p:grpSp>
        <p:nvGrpSpPr>
          <p:cNvPr id="3" name="object 3"/>
          <p:cNvGrpSpPr/>
          <p:nvPr/>
        </p:nvGrpSpPr>
        <p:grpSpPr>
          <a:xfrm>
            <a:off x="472250" y="18"/>
            <a:ext cx="17816513" cy="998220"/>
            <a:chOff x="314833" y="12"/>
            <a:chExt cx="11877675" cy="665480"/>
          </a:xfrm>
        </p:grpSpPr>
        <p:pic>
          <p:nvPicPr>
            <p:cNvPr id="4" name="object 4"/>
            <p:cNvPicPr/>
            <p:nvPr/>
          </p:nvPicPr>
          <p:blipFill>
            <a:blip r:embed="rId2" cstate="print"/>
            <a:stretch>
              <a:fillRect/>
            </a:stretch>
          </p:blipFill>
          <p:spPr>
            <a:xfrm>
              <a:off x="10634217" y="12"/>
              <a:ext cx="1557781" cy="665213"/>
            </a:xfrm>
            <a:prstGeom prst="rect">
              <a:avLst/>
            </a:prstGeom>
          </p:spPr>
        </p:pic>
        <p:pic>
          <p:nvPicPr>
            <p:cNvPr id="5" name="object 5"/>
            <p:cNvPicPr/>
            <p:nvPr/>
          </p:nvPicPr>
          <p:blipFill>
            <a:blip r:embed="rId3" cstate="print"/>
            <a:stretch>
              <a:fillRect/>
            </a:stretch>
          </p:blipFill>
          <p:spPr>
            <a:xfrm>
              <a:off x="314833" y="95973"/>
              <a:ext cx="1740535" cy="502958"/>
            </a:xfrm>
            <a:prstGeom prst="rect">
              <a:avLst/>
            </a:prstGeom>
          </p:spPr>
        </p:pic>
      </p:grpSp>
      <p:pic>
        <p:nvPicPr>
          <p:cNvPr id="6" name="object 6"/>
          <p:cNvPicPr/>
          <p:nvPr/>
        </p:nvPicPr>
        <p:blipFill>
          <a:blip r:embed="rId4" cstate="print"/>
          <a:stretch>
            <a:fillRect/>
          </a:stretch>
        </p:blipFill>
        <p:spPr>
          <a:xfrm>
            <a:off x="534944" y="3508502"/>
            <a:ext cx="8048466" cy="5301720"/>
          </a:xfrm>
          <a:prstGeom prst="rect">
            <a:avLst/>
          </a:prstGeom>
        </p:spPr>
      </p:pic>
      <p:pic>
        <p:nvPicPr>
          <p:cNvPr id="7" name="object 7"/>
          <p:cNvPicPr/>
          <p:nvPr/>
        </p:nvPicPr>
        <p:blipFill>
          <a:blip r:embed="rId5" cstate="print"/>
          <a:stretch>
            <a:fillRect/>
          </a:stretch>
        </p:blipFill>
        <p:spPr>
          <a:xfrm>
            <a:off x="9402854" y="3463706"/>
            <a:ext cx="8331396" cy="5407004"/>
          </a:xfrm>
          <a:prstGeom prst="rect">
            <a:avLst/>
          </a:prstGeom>
        </p:spPr>
      </p:pic>
    </p:spTree>
    <p:extLst>
      <p:ext uri="{BB962C8B-B14F-4D97-AF65-F5344CB8AC3E}">
        <p14:creationId xmlns:p14="http://schemas.microsoft.com/office/powerpoint/2010/main" val="263082469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809240" y="525666"/>
            <a:ext cx="16868775" cy="3251835"/>
            <a:chOff x="539493" y="350444"/>
            <a:chExt cx="11245850" cy="2167890"/>
          </a:xfrm>
        </p:grpSpPr>
        <p:pic>
          <p:nvPicPr>
            <p:cNvPr id="3" name="object 3"/>
            <p:cNvPicPr/>
            <p:nvPr/>
          </p:nvPicPr>
          <p:blipFill>
            <a:blip r:embed="rId2" cstate="print"/>
            <a:stretch>
              <a:fillRect/>
            </a:stretch>
          </p:blipFill>
          <p:spPr>
            <a:xfrm>
              <a:off x="539493" y="350444"/>
              <a:ext cx="11245600" cy="2167279"/>
            </a:xfrm>
            <a:prstGeom prst="rect">
              <a:avLst/>
            </a:prstGeom>
          </p:spPr>
        </p:pic>
        <p:sp>
          <p:nvSpPr>
            <p:cNvPr id="4" name="object 4"/>
            <p:cNvSpPr/>
            <p:nvPr/>
          </p:nvSpPr>
          <p:spPr>
            <a:xfrm>
              <a:off x="554418" y="365124"/>
              <a:ext cx="11167745" cy="2089785"/>
            </a:xfrm>
            <a:custGeom>
              <a:avLst/>
              <a:gdLst/>
              <a:ahLst/>
              <a:cxnLst/>
              <a:rect l="l" t="t" r="r" b="b"/>
              <a:pathLst>
                <a:path w="11167745" h="2089785">
                  <a:moveTo>
                    <a:pt x="11167491" y="0"/>
                  </a:moveTo>
                  <a:lnTo>
                    <a:pt x="0" y="0"/>
                  </a:lnTo>
                  <a:lnTo>
                    <a:pt x="0" y="2089277"/>
                  </a:lnTo>
                  <a:lnTo>
                    <a:pt x="11167491" y="2089277"/>
                  </a:lnTo>
                  <a:lnTo>
                    <a:pt x="11167491" y="0"/>
                  </a:lnTo>
                  <a:close/>
                </a:path>
              </a:pathLst>
            </a:custGeom>
            <a:solidFill>
              <a:srgbClr val="FFFFFF"/>
            </a:solidFill>
          </p:spPr>
          <p:txBody>
            <a:bodyPr wrap="square" lIns="0" tIns="0" rIns="0" bIns="0" rtlCol="0"/>
            <a:lstStyle/>
            <a:p>
              <a:endParaRPr/>
            </a:p>
          </p:txBody>
        </p:sp>
        <p:sp>
          <p:nvSpPr>
            <p:cNvPr id="5" name="object 5"/>
            <p:cNvSpPr/>
            <p:nvPr/>
          </p:nvSpPr>
          <p:spPr>
            <a:xfrm>
              <a:off x="554418" y="365124"/>
              <a:ext cx="11167745" cy="2089785"/>
            </a:xfrm>
            <a:custGeom>
              <a:avLst/>
              <a:gdLst/>
              <a:ahLst/>
              <a:cxnLst/>
              <a:rect l="l" t="t" r="r" b="b"/>
              <a:pathLst>
                <a:path w="11167745" h="2089785">
                  <a:moveTo>
                    <a:pt x="0" y="2089277"/>
                  </a:moveTo>
                  <a:lnTo>
                    <a:pt x="11167491" y="2089277"/>
                  </a:lnTo>
                  <a:lnTo>
                    <a:pt x="11167491" y="0"/>
                  </a:lnTo>
                  <a:lnTo>
                    <a:pt x="0" y="0"/>
                  </a:lnTo>
                  <a:lnTo>
                    <a:pt x="0" y="2089277"/>
                  </a:lnTo>
                  <a:close/>
                </a:path>
              </a:pathLst>
            </a:custGeom>
            <a:ln w="12700">
              <a:solidFill>
                <a:srgbClr val="E9E9E9"/>
              </a:solidFill>
            </a:ln>
          </p:spPr>
          <p:txBody>
            <a:bodyPr wrap="square" lIns="0" tIns="0" rIns="0" bIns="0" rtlCol="0"/>
            <a:lstStyle/>
            <a:p>
              <a:endParaRPr/>
            </a:p>
          </p:txBody>
        </p:sp>
      </p:grpSp>
      <p:sp>
        <p:nvSpPr>
          <p:cNvPr id="6" name="object 6"/>
          <p:cNvSpPr txBox="1"/>
          <p:nvPr/>
        </p:nvSpPr>
        <p:spPr>
          <a:xfrm>
            <a:off x="1695907" y="1332357"/>
            <a:ext cx="4525328" cy="1436612"/>
          </a:xfrm>
          <a:prstGeom prst="rect">
            <a:avLst/>
          </a:prstGeom>
        </p:spPr>
        <p:txBody>
          <a:bodyPr vert="horz" wrap="square" lIns="0" tIns="101918" rIns="0" bIns="0" rtlCol="0">
            <a:spAutoFit/>
          </a:bodyPr>
          <a:lstStyle/>
          <a:p>
            <a:pPr marL="19050" marR="7620">
              <a:lnSpc>
                <a:spcPts val="5190"/>
              </a:lnSpc>
              <a:spcBef>
                <a:spcPts val="803"/>
              </a:spcBef>
            </a:pPr>
            <a:r>
              <a:rPr sz="4800" b="1" spc="-75" dirty="0">
                <a:latin typeface="Tahoma"/>
                <a:cs typeface="Tahoma"/>
              </a:rPr>
              <a:t>Contaminación </a:t>
            </a:r>
            <a:r>
              <a:rPr sz="4800" b="1" spc="-15" dirty="0">
                <a:latin typeface="Tahoma"/>
                <a:cs typeface="Tahoma"/>
              </a:rPr>
              <a:t>cruzada</a:t>
            </a:r>
            <a:endParaRPr sz="4800">
              <a:latin typeface="Tahoma"/>
              <a:cs typeface="Tahoma"/>
            </a:endParaRPr>
          </a:p>
        </p:txBody>
      </p:sp>
      <p:grpSp>
        <p:nvGrpSpPr>
          <p:cNvPr id="7" name="object 7"/>
          <p:cNvGrpSpPr/>
          <p:nvPr/>
        </p:nvGrpSpPr>
        <p:grpSpPr>
          <a:xfrm>
            <a:off x="472250" y="-57"/>
            <a:ext cx="17816513" cy="3212783"/>
            <a:chOff x="314833" y="-38"/>
            <a:chExt cx="11877675" cy="2141855"/>
          </a:xfrm>
        </p:grpSpPr>
        <p:sp>
          <p:nvSpPr>
            <p:cNvPr id="8" name="object 8"/>
            <p:cNvSpPr/>
            <p:nvPr/>
          </p:nvSpPr>
          <p:spPr>
            <a:xfrm>
              <a:off x="490410" y="1057782"/>
              <a:ext cx="128270" cy="704215"/>
            </a:xfrm>
            <a:custGeom>
              <a:avLst/>
              <a:gdLst/>
              <a:ahLst/>
              <a:cxnLst/>
              <a:rect l="l" t="t" r="r" b="b"/>
              <a:pathLst>
                <a:path w="128270" h="704214">
                  <a:moveTo>
                    <a:pt x="128015" y="0"/>
                  </a:moveTo>
                  <a:lnTo>
                    <a:pt x="0" y="0"/>
                  </a:lnTo>
                  <a:lnTo>
                    <a:pt x="0" y="704088"/>
                  </a:lnTo>
                  <a:lnTo>
                    <a:pt x="128015" y="704088"/>
                  </a:lnTo>
                  <a:lnTo>
                    <a:pt x="128015" y="0"/>
                  </a:lnTo>
                  <a:close/>
                </a:path>
              </a:pathLst>
            </a:custGeom>
            <a:solidFill>
              <a:srgbClr val="F5A700"/>
            </a:solidFill>
          </p:spPr>
          <p:txBody>
            <a:bodyPr wrap="square" lIns="0" tIns="0" rIns="0" bIns="0" rtlCol="0"/>
            <a:lstStyle/>
            <a:p>
              <a:endParaRPr/>
            </a:p>
          </p:txBody>
        </p:sp>
        <p:sp>
          <p:nvSpPr>
            <p:cNvPr id="9" name="object 9"/>
            <p:cNvSpPr/>
            <p:nvPr/>
          </p:nvSpPr>
          <p:spPr>
            <a:xfrm>
              <a:off x="4975098" y="678306"/>
              <a:ext cx="9525" cy="1463040"/>
            </a:xfrm>
            <a:custGeom>
              <a:avLst/>
              <a:gdLst/>
              <a:ahLst/>
              <a:cxnLst/>
              <a:rect l="l" t="t" r="r" b="b"/>
              <a:pathLst>
                <a:path w="9525" h="1463039">
                  <a:moveTo>
                    <a:pt x="9144" y="0"/>
                  </a:moveTo>
                  <a:lnTo>
                    <a:pt x="0" y="0"/>
                  </a:lnTo>
                  <a:lnTo>
                    <a:pt x="0" y="1463039"/>
                  </a:lnTo>
                  <a:lnTo>
                    <a:pt x="9144" y="1463039"/>
                  </a:lnTo>
                  <a:lnTo>
                    <a:pt x="9144" y="0"/>
                  </a:lnTo>
                  <a:close/>
                </a:path>
              </a:pathLst>
            </a:custGeom>
            <a:solidFill>
              <a:srgbClr val="C8C8C8"/>
            </a:solidFill>
          </p:spPr>
          <p:txBody>
            <a:bodyPr wrap="square" lIns="0" tIns="0" rIns="0" bIns="0" rtlCol="0"/>
            <a:lstStyle/>
            <a:p>
              <a:endParaRPr/>
            </a:p>
          </p:txBody>
        </p:sp>
        <p:pic>
          <p:nvPicPr>
            <p:cNvPr id="10" name="object 10"/>
            <p:cNvPicPr/>
            <p:nvPr/>
          </p:nvPicPr>
          <p:blipFill>
            <a:blip r:embed="rId3" cstate="print"/>
            <a:stretch>
              <a:fillRect/>
            </a:stretch>
          </p:blipFill>
          <p:spPr>
            <a:xfrm>
              <a:off x="10698226" y="-38"/>
              <a:ext cx="1493774" cy="632117"/>
            </a:xfrm>
            <a:prstGeom prst="rect">
              <a:avLst/>
            </a:prstGeom>
          </p:spPr>
        </p:pic>
        <p:pic>
          <p:nvPicPr>
            <p:cNvPr id="11" name="object 11"/>
            <p:cNvPicPr/>
            <p:nvPr/>
          </p:nvPicPr>
          <p:blipFill>
            <a:blip r:embed="rId4" cstate="print"/>
            <a:stretch>
              <a:fillRect/>
            </a:stretch>
          </p:blipFill>
          <p:spPr>
            <a:xfrm>
              <a:off x="314833" y="95973"/>
              <a:ext cx="1740535" cy="502958"/>
            </a:xfrm>
            <a:prstGeom prst="rect">
              <a:avLst/>
            </a:prstGeom>
          </p:spPr>
        </p:pic>
      </p:grpSp>
      <p:sp>
        <p:nvSpPr>
          <p:cNvPr id="12" name="object 12"/>
          <p:cNvSpPr txBox="1"/>
          <p:nvPr/>
        </p:nvSpPr>
        <p:spPr>
          <a:xfrm>
            <a:off x="8142923" y="1308086"/>
            <a:ext cx="8779193" cy="1542730"/>
          </a:xfrm>
          <a:prstGeom prst="rect">
            <a:avLst/>
          </a:prstGeom>
        </p:spPr>
        <p:txBody>
          <a:bodyPr vert="horz" wrap="square" lIns="0" tIns="19050" rIns="0" bIns="0" rtlCol="0">
            <a:spAutoFit/>
          </a:bodyPr>
          <a:lstStyle/>
          <a:p>
            <a:pPr marL="359093" marR="7620" indent="-340043" algn="just">
              <a:lnSpc>
                <a:spcPct val="110100"/>
              </a:lnSpc>
              <a:spcBef>
                <a:spcPts val="150"/>
              </a:spcBef>
              <a:buFont typeface="Arial MT"/>
              <a:buChar char="•"/>
              <a:tabLst>
                <a:tab pos="361950" algn="l"/>
              </a:tabLst>
            </a:pPr>
            <a:r>
              <a:rPr sz="3000" dirty="0">
                <a:latin typeface="Verdana"/>
                <a:cs typeface="Verdana"/>
              </a:rPr>
              <a:t>Se</a:t>
            </a:r>
            <a:r>
              <a:rPr sz="3000" spc="135" dirty="0">
                <a:latin typeface="Verdana"/>
                <a:cs typeface="Verdana"/>
              </a:rPr>
              <a:t> </a:t>
            </a:r>
            <a:r>
              <a:rPr sz="3000" dirty="0">
                <a:latin typeface="Verdana"/>
                <a:cs typeface="Verdana"/>
              </a:rPr>
              <a:t>debe</a:t>
            </a:r>
            <a:r>
              <a:rPr sz="3000" spc="120" dirty="0">
                <a:latin typeface="Verdana"/>
                <a:cs typeface="Verdana"/>
              </a:rPr>
              <a:t> </a:t>
            </a:r>
            <a:r>
              <a:rPr sz="3000" spc="-15" dirty="0">
                <a:latin typeface="Verdana"/>
                <a:cs typeface="Verdana"/>
              </a:rPr>
              <a:t>evitar</a:t>
            </a:r>
            <a:r>
              <a:rPr sz="3000" spc="143" dirty="0">
                <a:latin typeface="Verdana"/>
                <a:cs typeface="Verdana"/>
              </a:rPr>
              <a:t> </a:t>
            </a:r>
            <a:r>
              <a:rPr sz="3000" dirty="0">
                <a:latin typeface="Verdana"/>
                <a:cs typeface="Verdana"/>
              </a:rPr>
              <a:t>la</a:t>
            </a:r>
            <a:r>
              <a:rPr sz="3000" spc="143" dirty="0">
                <a:latin typeface="Verdana"/>
                <a:cs typeface="Verdana"/>
              </a:rPr>
              <a:t> </a:t>
            </a:r>
            <a:r>
              <a:rPr sz="3000" spc="-60" dirty="0">
                <a:latin typeface="Verdana"/>
                <a:cs typeface="Verdana"/>
              </a:rPr>
              <a:t>contaminación</a:t>
            </a:r>
            <a:r>
              <a:rPr sz="3000" spc="135" dirty="0">
                <a:latin typeface="Verdana"/>
                <a:cs typeface="Verdana"/>
              </a:rPr>
              <a:t> </a:t>
            </a:r>
            <a:r>
              <a:rPr sz="3000" dirty="0">
                <a:latin typeface="Verdana"/>
                <a:cs typeface="Verdana"/>
              </a:rPr>
              <a:t>cruzada</a:t>
            </a:r>
            <a:r>
              <a:rPr sz="3000" spc="143" dirty="0">
                <a:latin typeface="Verdana"/>
                <a:cs typeface="Verdana"/>
              </a:rPr>
              <a:t> </a:t>
            </a:r>
            <a:r>
              <a:rPr sz="3000" spc="-38" dirty="0">
                <a:latin typeface="Verdana"/>
                <a:cs typeface="Verdana"/>
              </a:rPr>
              <a:t>de 	</a:t>
            </a:r>
            <a:r>
              <a:rPr sz="3000" spc="-83" dirty="0">
                <a:latin typeface="Verdana"/>
                <a:cs typeface="Verdana"/>
              </a:rPr>
              <a:t>productos</a:t>
            </a:r>
            <a:r>
              <a:rPr sz="3000" spc="-165" dirty="0">
                <a:latin typeface="Verdana"/>
                <a:cs typeface="Verdana"/>
              </a:rPr>
              <a:t> </a:t>
            </a:r>
            <a:r>
              <a:rPr sz="3000" spc="-120" dirty="0">
                <a:latin typeface="Verdana"/>
                <a:cs typeface="Verdana"/>
              </a:rPr>
              <a:t>crudos, </a:t>
            </a:r>
            <a:r>
              <a:rPr sz="3000" spc="-75" dirty="0">
                <a:latin typeface="Verdana"/>
                <a:cs typeface="Verdana"/>
              </a:rPr>
              <a:t>cocidos,</a:t>
            </a:r>
            <a:r>
              <a:rPr sz="3000" spc="-98" dirty="0">
                <a:latin typeface="Verdana"/>
                <a:cs typeface="Verdana"/>
              </a:rPr>
              <a:t> </a:t>
            </a:r>
            <a:r>
              <a:rPr sz="3000" spc="-127" dirty="0">
                <a:latin typeface="Verdana"/>
                <a:cs typeface="Verdana"/>
              </a:rPr>
              <a:t>carnes,</a:t>
            </a:r>
            <a:r>
              <a:rPr sz="3000" spc="-98" dirty="0">
                <a:latin typeface="Verdana"/>
                <a:cs typeface="Verdana"/>
              </a:rPr>
              <a:t> </a:t>
            </a:r>
            <a:r>
              <a:rPr sz="3000" spc="-83" dirty="0">
                <a:latin typeface="Verdana"/>
                <a:cs typeface="Verdana"/>
              </a:rPr>
              <a:t>de</a:t>
            </a:r>
            <a:r>
              <a:rPr sz="3000" spc="-143" dirty="0">
                <a:latin typeface="Verdana"/>
                <a:cs typeface="Verdana"/>
              </a:rPr>
              <a:t> </a:t>
            </a:r>
            <a:r>
              <a:rPr sz="3000" spc="-180" dirty="0">
                <a:latin typeface="Verdana"/>
                <a:cs typeface="Verdana"/>
              </a:rPr>
              <a:t>la</a:t>
            </a:r>
            <a:r>
              <a:rPr sz="3000" spc="-83" dirty="0">
                <a:latin typeface="Verdana"/>
                <a:cs typeface="Verdana"/>
              </a:rPr>
              <a:t> </a:t>
            </a:r>
            <a:r>
              <a:rPr sz="3000" spc="-15" dirty="0">
                <a:latin typeface="Verdana"/>
                <a:cs typeface="Verdana"/>
              </a:rPr>
              <a:t>pesca 	</a:t>
            </a:r>
            <a:r>
              <a:rPr sz="3000" spc="-233" dirty="0">
                <a:latin typeface="Verdana"/>
                <a:cs typeface="Verdana"/>
              </a:rPr>
              <a:t>y</a:t>
            </a:r>
            <a:r>
              <a:rPr sz="3000" spc="-255" dirty="0">
                <a:latin typeface="Verdana"/>
                <a:cs typeface="Verdana"/>
              </a:rPr>
              <a:t> </a:t>
            </a:r>
            <a:r>
              <a:rPr sz="3000" spc="-15" dirty="0">
                <a:latin typeface="Verdana"/>
                <a:cs typeface="Verdana"/>
              </a:rPr>
              <a:t>vegetales.</a:t>
            </a:r>
            <a:endParaRPr sz="3000">
              <a:latin typeface="Verdana"/>
              <a:cs typeface="Verdana"/>
            </a:endParaRPr>
          </a:p>
        </p:txBody>
      </p:sp>
      <p:pic>
        <p:nvPicPr>
          <p:cNvPr id="13" name="object 13"/>
          <p:cNvPicPr/>
          <p:nvPr/>
        </p:nvPicPr>
        <p:blipFill>
          <a:blip r:embed="rId5" cstate="print"/>
          <a:stretch>
            <a:fillRect/>
          </a:stretch>
        </p:blipFill>
        <p:spPr>
          <a:xfrm>
            <a:off x="7612381" y="4094093"/>
            <a:ext cx="9970199" cy="5225796"/>
          </a:xfrm>
          <a:prstGeom prst="rect">
            <a:avLst/>
          </a:prstGeom>
        </p:spPr>
      </p:pic>
      <p:pic>
        <p:nvPicPr>
          <p:cNvPr id="14" name="object 14"/>
          <p:cNvPicPr/>
          <p:nvPr/>
        </p:nvPicPr>
        <p:blipFill>
          <a:blip r:embed="rId6" cstate="print"/>
          <a:stretch>
            <a:fillRect/>
          </a:stretch>
        </p:blipFill>
        <p:spPr>
          <a:xfrm>
            <a:off x="1128012" y="3862520"/>
            <a:ext cx="5575122" cy="5688902"/>
          </a:xfrm>
          <a:prstGeom prst="rect">
            <a:avLst/>
          </a:prstGeom>
        </p:spPr>
      </p:pic>
    </p:spTree>
    <p:extLst>
      <p:ext uri="{BB962C8B-B14F-4D97-AF65-F5344CB8AC3E}">
        <p14:creationId xmlns:p14="http://schemas.microsoft.com/office/powerpoint/2010/main" val="236783753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4704588" y="1"/>
            <a:ext cx="7468932" cy="5102351"/>
          </a:xfrm>
          <a:prstGeom prst="rect">
            <a:avLst/>
          </a:prstGeom>
        </p:spPr>
      </p:pic>
      <p:grpSp>
        <p:nvGrpSpPr>
          <p:cNvPr id="3" name="object 3"/>
          <p:cNvGrpSpPr/>
          <p:nvPr/>
        </p:nvGrpSpPr>
        <p:grpSpPr>
          <a:xfrm>
            <a:off x="-7143" y="-7143"/>
            <a:ext cx="18295620" cy="10301288"/>
            <a:chOff x="-4762" y="-4762"/>
            <a:chExt cx="12197080" cy="6867525"/>
          </a:xfrm>
        </p:grpSpPr>
        <p:pic>
          <p:nvPicPr>
            <p:cNvPr id="4" name="object 4"/>
            <p:cNvPicPr/>
            <p:nvPr/>
          </p:nvPicPr>
          <p:blipFill>
            <a:blip r:embed="rId3" cstate="print"/>
            <a:stretch>
              <a:fillRect/>
            </a:stretch>
          </p:blipFill>
          <p:spPr>
            <a:xfrm>
              <a:off x="7381747" y="3456432"/>
              <a:ext cx="4810252" cy="3401565"/>
            </a:xfrm>
            <a:prstGeom prst="rect">
              <a:avLst/>
            </a:prstGeom>
          </p:spPr>
        </p:pic>
        <p:pic>
          <p:nvPicPr>
            <p:cNvPr id="5" name="object 5"/>
            <p:cNvPicPr/>
            <p:nvPr/>
          </p:nvPicPr>
          <p:blipFill>
            <a:blip r:embed="rId4" cstate="print"/>
            <a:stretch>
              <a:fillRect/>
            </a:stretch>
          </p:blipFill>
          <p:spPr>
            <a:xfrm>
              <a:off x="3189477" y="3456432"/>
              <a:ext cx="4925441" cy="3401565"/>
            </a:xfrm>
            <a:prstGeom prst="rect">
              <a:avLst/>
            </a:prstGeom>
          </p:spPr>
        </p:pic>
        <p:pic>
          <p:nvPicPr>
            <p:cNvPr id="6" name="object 6"/>
            <p:cNvPicPr/>
            <p:nvPr/>
          </p:nvPicPr>
          <p:blipFill>
            <a:blip r:embed="rId5" cstate="print"/>
            <a:stretch>
              <a:fillRect/>
            </a:stretch>
          </p:blipFill>
          <p:spPr>
            <a:xfrm>
              <a:off x="3138677" y="0"/>
              <a:ext cx="898423" cy="6858000"/>
            </a:xfrm>
            <a:prstGeom prst="rect">
              <a:avLst/>
            </a:prstGeom>
          </p:spPr>
        </p:pic>
        <p:sp>
          <p:nvSpPr>
            <p:cNvPr id="7" name="object 7"/>
            <p:cNvSpPr/>
            <p:nvPr/>
          </p:nvSpPr>
          <p:spPr>
            <a:xfrm>
              <a:off x="0" y="0"/>
              <a:ext cx="3945890" cy="6858000"/>
            </a:xfrm>
            <a:custGeom>
              <a:avLst/>
              <a:gdLst/>
              <a:ahLst/>
              <a:cxnLst/>
              <a:rect l="l" t="t" r="r" b="b"/>
              <a:pathLst>
                <a:path w="3945890" h="6858000">
                  <a:moveTo>
                    <a:pt x="3138678" y="0"/>
                  </a:moveTo>
                  <a:lnTo>
                    <a:pt x="0" y="0"/>
                  </a:lnTo>
                  <a:lnTo>
                    <a:pt x="0" y="6857999"/>
                  </a:lnTo>
                  <a:lnTo>
                    <a:pt x="3192145" y="6857999"/>
                  </a:lnTo>
                  <a:lnTo>
                    <a:pt x="3275203" y="6695338"/>
                  </a:lnTo>
                  <a:lnTo>
                    <a:pt x="3294327" y="6653507"/>
                  </a:lnTo>
                  <a:lnTo>
                    <a:pt x="3313207" y="6611418"/>
                  </a:lnTo>
                  <a:lnTo>
                    <a:pt x="3331842" y="6569074"/>
                  </a:lnTo>
                  <a:lnTo>
                    <a:pt x="3350229" y="6526477"/>
                  </a:lnTo>
                  <a:lnTo>
                    <a:pt x="3368368" y="6483629"/>
                  </a:lnTo>
                  <a:lnTo>
                    <a:pt x="3386256" y="6440532"/>
                  </a:lnTo>
                  <a:lnTo>
                    <a:pt x="3403893" y="6397189"/>
                  </a:lnTo>
                  <a:lnTo>
                    <a:pt x="3421277" y="6353601"/>
                  </a:lnTo>
                  <a:lnTo>
                    <a:pt x="3438406" y="6309771"/>
                  </a:lnTo>
                  <a:lnTo>
                    <a:pt x="3455279" y="6265700"/>
                  </a:lnTo>
                  <a:lnTo>
                    <a:pt x="3471894" y="6221392"/>
                  </a:lnTo>
                  <a:lnTo>
                    <a:pt x="3488250" y="6176848"/>
                  </a:lnTo>
                  <a:lnTo>
                    <a:pt x="3504346" y="6132070"/>
                  </a:lnTo>
                  <a:lnTo>
                    <a:pt x="3520179" y="6087060"/>
                  </a:lnTo>
                  <a:lnTo>
                    <a:pt x="3535749" y="6041822"/>
                  </a:lnTo>
                  <a:lnTo>
                    <a:pt x="3551054" y="5996356"/>
                  </a:lnTo>
                  <a:lnTo>
                    <a:pt x="3566093" y="5950665"/>
                  </a:lnTo>
                  <a:lnTo>
                    <a:pt x="3580864" y="5904752"/>
                  </a:lnTo>
                  <a:lnTo>
                    <a:pt x="3595365" y="5858618"/>
                  </a:lnTo>
                  <a:lnTo>
                    <a:pt x="3609595" y="5812266"/>
                  </a:lnTo>
                  <a:lnTo>
                    <a:pt x="3623553" y="5765697"/>
                  </a:lnTo>
                  <a:lnTo>
                    <a:pt x="3637237" y="5718914"/>
                  </a:lnTo>
                  <a:lnTo>
                    <a:pt x="3650646" y="5671919"/>
                  </a:lnTo>
                  <a:lnTo>
                    <a:pt x="3663778" y="5624715"/>
                  </a:lnTo>
                  <a:lnTo>
                    <a:pt x="3676631" y="5577302"/>
                  </a:lnTo>
                  <a:lnTo>
                    <a:pt x="3689205" y="5529685"/>
                  </a:lnTo>
                  <a:lnTo>
                    <a:pt x="3701498" y="5481864"/>
                  </a:lnTo>
                  <a:lnTo>
                    <a:pt x="3713508" y="5433842"/>
                  </a:lnTo>
                  <a:lnTo>
                    <a:pt x="3725233" y="5385622"/>
                  </a:lnTo>
                  <a:lnTo>
                    <a:pt x="3736673" y="5337204"/>
                  </a:lnTo>
                  <a:lnTo>
                    <a:pt x="3747826" y="5288592"/>
                  </a:lnTo>
                  <a:lnTo>
                    <a:pt x="3758690" y="5239787"/>
                  </a:lnTo>
                  <a:lnTo>
                    <a:pt x="3769264" y="5190793"/>
                  </a:lnTo>
                  <a:lnTo>
                    <a:pt x="3779547" y="5141610"/>
                  </a:lnTo>
                  <a:lnTo>
                    <a:pt x="3789536" y="5092241"/>
                  </a:lnTo>
                  <a:lnTo>
                    <a:pt x="3799231" y="5042689"/>
                  </a:lnTo>
                  <a:lnTo>
                    <a:pt x="3808629" y="4992955"/>
                  </a:lnTo>
                  <a:lnTo>
                    <a:pt x="3817730" y="4943042"/>
                  </a:lnTo>
                  <a:lnTo>
                    <a:pt x="3826533" y="4892951"/>
                  </a:lnTo>
                  <a:lnTo>
                    <a:pt x="3835034" y="4842686"/>
                  </a:lnTo>
                  <a:lnTo>
                    <a:pt x="3843234" y="4792247"/>
                  </a:lnTo>
                  <a:lnTo>
                    <a:pt x="3851130" y="4741638"/>
                  </a:lnTo>
                  <a:lnTo>
                    <a:pt x="3858722" y="4690860"/>
                  </a:lnTo>
                  <a:lnTo>
                    <a:pt x="3866007" y="4639916"/>
                  </a:lnTo>
                  <a:lnTo>
                    <a:pt x="3872984" y="4588808"/>
                  </a:lnTo>
                  <a:lnTo>
                    <a:pt x="3879651" y="4537538"/>
                  </a:lnTo>
                  <a:lnTo>
                    <a:pt x="3886008" y="4486108"/>
                  </a:lnTo>
                  <a:lnTo>
                    <a:pt x="3892053" y="4434520"/>
                  </a:lnTo>
                  <a:lnTo>
                    <a:pt x="3897783" y="4382777"/>
                  </a:lnTo>
                  <a:lnTo>
                    <a:pt x="3903199" y="4330880"/>
                  </a:lnTo>
                  <a:lnTo>
                    <a:pt x="3908298" y="4278832"/>
                  </a:lnTo>
                  <a:lnTo>
                    <a:pt x="3913078" y="4226635"/>
                  </a:lnTo>
                  <a:lnTo>
                    <a:pt x="3917539" y="4174292"/>
                  </a:lnTo>
                  <a:lnTo>
                    <a:pt x="3921678" y="4121804"/>
                  </a:lnTo>
                  <a:lnTo>
                    <a:pt x="3925495" y="4069173"/>
                  </a:lnTo>
                  <a:lnTo>
                    <a:pt x="3928988" y="4016402"/>
                  </a:lnTo>
                  <a:lnTo>
                    <a:pt x="3932155" y="3963492"/>
                  </a:lnTo>
                  <a:lnTo>
                    <a:pt x="3934995" y="3910447"/>
                  </a:lnTo>
                  <a:lnTo>
                    <a:pt x="3937507" y="3857268"/>
                  </a:lnTo>
                  <a:lnTo>
                    <a:pt x="3939688" y="3803958"/>
                  </a:lnTo>
                  <a:lnTo>
                    <a:pt x="3941538" y="3750517"/>
                  </a:lnTo>
                  <a:lnTo>
                    <a:pt x="3943055" y="3696950"/>
                  </a:lnTo>
                  <a:lnTo>
                    <a:pt x="3944237" y="3643257"/>
                  </a:lnTo>
                  <a:lnTo>
                    <a:pt x="3945084" y="3589442"/>
                  </a:lnTo>
                  <a:lnTo>
                    <a:pt x="3945593" y="3535505"/>
                  </a:lnTo>
                  <a:lnTo>
                    <a:pt x="3945763" y="3481451"/>
                  </a:lnTo>
                  <a:lnTo>
                    <a:pt x="3945593" y="3427390"/>
                  </a:lnTo>
                  <a:lnTo>
                    <a:pt x="3945084" y="3373448"/>
                  </a:lnTo>
                  <a:lnTo>
                    <a:pt x="3944237" y="3319627"/>
                  </a:lnTo>
                  <a:lnTo>
                    <a:pt x="3943055" y="3265930"/>
                  </a:lnTo>
                  <a:lnTo>
                    <a:pt x="3941538" y="3212358"/>
                  </a:lnTo>
                  <a:lnTo>
                    <a:pt x="3939688" y="3158913"/>
                  </a:lnTo>
                  <a:lnTo>
                    <a:pt x="3937507" y="3105598"/>
                  </a:lnTo>
                  <a:lnTo>
                    <a:pt x="3934995" y="3052414"/>
                  </a:lnTo>
                  <a:lnTo>
                    <a:pt x="3932155" y="2999365"/>
                  </a:lnTo>
                  <a:lnTo>
                    <a:pt x="3928988" y="2946452"/>
                  </a:lnTo>
                  <a:lnTo>
                    <a:pt x="3925495" y="2893677"/>
                  </a:lnTo>
                  <a:lnTo>
                    <a:pt x="3921678" y="2841043"/>
                  </a:lnTo>
                  <a:lnTo>
                    <a:pt x="3917539" y="2788552"/>
                  </a:lnTo>
                  <a:lnTo>
                    <a:pt x="3913078" y="2736205"/>
                  </a:lnTo>
                  <a:lnTo>
                    <a:pt x="3908298" y="2684005"/>
                  </a:lnTo>
                  <a:lnTo>
                    <a:pt x="3903199" y="2631955"/>
                  </a:lnTo>
                  <a:lnTo>
                    <a:pt x="3897783" y="2580055"/>
                  </a:lnTo>
                  <a:lnTo>
                    <a:pt x="3892053" y="2528310"/>
                  </a:lnTo>
                  <a:lnTo>
                    <a:pt x="3886008" y="2476719"/>
                  </a:lnTo>
                  <a:lnTo>
                    <a:pt x="3879651" y="2425287"/>
                  </a:lnTo>
                  <a:lnTo>
                    <a:pt x="3872984" y="2374015"/>
                  </a:lnTo>
                  <a:lnTo>
                    <a:pt x="3866007" y="2322905"/>
                  </a:lnTo>
                  <a:lnTo>
                    <a:pt x="3858722" y="2271959"/>
                  </a:lnTo>
                  <a:lnTo>
                    <a:pt x="3851130" y="2221180"/>
                  </a:lnTo>
                  <a:lnTo>
                    <a:pt x="3843234" y="2170569"/>
                  </a:lnTo>
                  <a:lnTo>
                    <a:pt x="3835034" y="2120129"/>
                  </a:lnTo>
                  <a:lnTo>
                    <a:pt x="3826533" y="2069862"/>
                  </a:lnTo>
                  <a:lnTo>
                    <a:pt x="3817730" y="2019770"/>
                  </a:lnTo>
                  <a:lnTo>
                    <a:pt x="3808629" y="1969856"/>
                  </a:lnTo>
                  <a:lnTo>
                    <a:pt x="3799231" y="1920121"/>
                  </a:lnTo>
                  <a:lnTo>
                    <a:pt x="3789536" y="1870568"/>
                  </a:lnTo>
                  <a:lnTo>
                    <a:pt x="3779547" y="1821198"/>
                  </a:lnTo>
                  <a:lnTo>
                    <a:pt x="3769264" y="1772015"/>
                  </a:lnTo>
                  <a:lnTo>
                    <a:pt x="3758690" y="1723019"/>
                  </a:lnTo>
                  <a:lnTo>
                    <a:pt x="3747826" y="1674214"/>
                  </a:lnTo>
                  <a:lnTo>
                    <a:pt x="3736673" y="1625602"/>
                  </a:lnTo>
                  <a:lnTo>
                    <a:pt x="3725233" y="1577184"/>
                  </a:lnTo>
                  <a:lnTo>
                    <a:pt x="3713508" y="1528962"/>
                  </a:lnTo>
                  <a:lnTo>
                    <a:pt x="3701498" y="1480940"/>
                  </a:lnTo>
                  <a:lnTo>
                    <a:pt x="3689205" y="1433119"/>
                  </a:lnTo>
                  <a:lnTo>
                    <a:pt x="3676631" y="1385501"/>
                  </a:lnTo>
                  <a:lnTo>
                    <a:pt x="3663778" y="1338089"/>
                  </a:lnTo>
                  <a:lnTo>
                    <a:pt x="3650646" y="1290884"/>
                  </a:lnTo>
                  <a:lnTo>
                    <a:pt x="3637237" y="1243889"/>
                  </a:lnTo>
                  <a:lnTo>
                    <a:pt x="3623553" y="1197106"/>
                  </a:lnTo>
                  <a:lnTo>
                    <a:pt x="3609595" y="1150537"/>
                  </a:lnTo>
                  <a:lnTo>
                    <a:pt x="3595365" y="1104185"/>
                  </a:lnTo>
                  <a:lnTo>
                    <a:pt x="3580864" y="1058051"/>
                  </a:lnTo>
                  <a:lnTo>
                    <a:pt x="3566093" y="1012137"/>
                  </a:lnTo>
                  <a:lnTo>
                    <a:pt x="3551054" y="966447"/>
                  </a:lnTo>
                  <a:lnTo>
                    <a:pt x="3535749" y="920981"/>
                  </a:lnTo>
                  <a:lnTo>
                    <a:pt x="3520179" y="875742"/>
                  </a:lnTo>
                  <a:lnTo>
                    <a:pt x="3504346" y="830733"/>
                  </a:lnTo>
                  <a:lnTo>
                    <a:pt x="3488250" y="785955"/>
                  </a:lnTo>
                  <a:lnTo>
                    <a:pt x="3471894" y="741411"/>
                  </a:lnTo>
                  <a:lnTo>
                    <a:pt x="3455279" y="697102"/>
                  </a:lnTo>
                  <a:lnTo>
                    <a:pt x="3438406" y="653032"/>
                  </a:lnTo>
                  <a:lnTo>
                    <a:pt x="3421277" y="609201"/>
                  </a:lnTo>
                  <a:lnTo>
                    <a:pt x="3403893" y="565613"/>
                  </a:lnTo>
                  <a:lnTo>
                    <a:pt x="3386256" y="522269"/>
                  </a:lnTo>
                  <a:lnTo>
                    <a:pt x="3368368" y="479172"/>
                  </a:lnTo>
                  <a:lnTo>
                    <a:pt x="3350229" y="436324"/>
                  </a:lnTo>
                  <a:lnTo>
                    <a:pt x="3331842" y="393726"/>
                  </a:lnTo>
                  <a:lnTo>
                    <a:pt x="3313207" y="351382"/>
                  </a:lnTo>
                  <a:lnTo>
                    <a:pt x="3294327" y="309293"/>
                  </a:lnTo>
                  <a:lnTo>
                    <a:pt x="3275203" y="267461"/>
                  </a:lnTo>
                  <a:lnTo>
                    <a:pt x="3138678" y="0"/>
                  </a:lnTo>
                  <a:close/>
                </a:path>
              </a:pathLst>
            </a:custGeom>
            <a:solidFill>
              <a:srgbClr val="FFFFFF"/>
            </a:solidFill>
          </p:spPr>
          <p:txBody>
            <a:bodyPr wrap="square" lIns="0" tIns="0" rIns="0" bIns="0" rtlCol="0"/>
            <a:lstStyle/>
            <a:p>
              <a:endParaRPr/>
            </a:p>
          </p:txBody>
        </p:sp>
        <p:sp>
          <p:nvSpPr>
            <p:cNvPr id="8" name="object 8"/>
            <p:cNvSpPr/>
            <p:nvPr/>
          </p:nvSpPr>
          <p:spPr>
            <a:xfrm>
              <a:off x="0" y="0"/>
              <a:ext cx="3945890" cy="6858000"/>
            </a:xfrm>
            <a:custGeom>
              <a:avLst/>
              <a:gdLst/>
              <a:ahLst/>
              <a:cxnLst/>
              <a:rect l="l" t="t" r="r" b="b"/>
              <a:pathLst>
                <a:path w="3945890" h="6858000">
                  <a:moveTo>
                    <a:pt x="0" y="0"/>
                  </a:moveTo>
                  <a:lnTo>
                    <a:pt x="3138678" y="0"/>
                  </a:lnTo>
                  <a:lnTo>
                    <a:pt x="3275203" y="267461"/>
                  </a:lnTo>
                  <a:lnTo>
                    <a:pt x="3294327" y="309293"/>
                  </a:lnTo>
                  <a:lnTo>
                    <a:pt x="3313207" y="351382"/>
                  </a:lnTo>
                  <a:lnTo>
                    <a:pt x="3331842" y="393726"/>
                  </a:lnTo>
                  <a:lnTo>
                    <a:pt x="3350229" y="436324"/>
                  </a:lnTo>
                  <a:lnTo>
                    <a:pt x="3368368" y="479172"/>
                  </a:lnTo>
                  <a:lnTo>
                    <a:pt x="3386256" y="522269"/>
                  </a:lnTo>
                  <a:lnTo>
                    <a:pt x="3403893" y="565613"/>
                  </a:lnTo>
                  <a:lnTo>
                    <a:pt x="3421277" y="609201"/>
                  </a:lnTo>
                  <a:lnTo>
                    <a:pt x="3438406" y="653032"/>
                  </a:lnTo>
                  <a:lnTo>
                    <a:pt x="3455279" y="697102"/>
                  </a:lnTo>
                  <a:lnTo>
                    <a:pt x="3471894" y="741411"/>
                  </a:lnTo>
                  <a:lnTo>
                    <a:pt x="3488250" y="785955"/>
                  </a:lnTo>
                  <a:lnTo>
                    <a:pt x="3504346" y="830733"/>
                  </a:lnTo>
                  <a:lnTo>
                    <a:pt x="3520179" y="875742"/>
                  </a:lnTo>
                  <a:lnTo>
                    <a:pt x="3535749" y="920981"/>
                  </a:lnTo>
                  <a:lnTo>
                    <a:pt x="3551054" y="966447"/>
                  </a:lnTo>
                  <a:lnTo>
                    <a:pt x="3566093" y="1012137"/>
                  </a:lnTo>
                  <a:lnTo>
                    <a:pt x="3580864" y="1058051"/>
                  </a:lnTo>
                  <a:lnTo>
                    <a:pt x="3595365" y="1104185"/>
                  </a:lnTo>
                  <a:lnTo>
                    <a:pt x="3609595" y="1150537"/>
                  </a:lnTo>
                  <a:lnTo>
                    <a:pt x="3623553" y="1197106"/>
                  </a:lnTo>
                  <a:lnTo>
                    <a:pt x="3637237" y="1243889"/>
                  </a:lnTo>
                  <a:lnTo>
                    <a:pt x="3650646" y="1290884"/>
                  </a:lnTo>
                  <a:lnTo>
                    <a:pt x="3663778" y="1338089"/>
                  </a:lnTo>
                  <a:lnTo>
                    <a:pt x="3676631" y="1385501"/>
                  </a:lnTo>
                  <a:lnTo>
                    <a:pt x="3689205" y="1433119"/>
                  </a:lnTo>
                  <a:lnTo>
                    <a:pt x="3701498" y="1480940"/>
                  </a:lnTo>
                  <a:lnTo>
                    <a:pt x="3713508" y="1528962"/>
                  </a:lnTo>
                  <a:lnTo>
                    <a:pt x="3725233" y="1577184"/>
                  </a:lnTo>
                  <a:lnTo>
                    <a:pt x="3736673" y="1625602"/>
                  </a:lnTo>
                  <a:lnTo>
                    <a:pt x="3747826" y="1674214"/>
                  </a:lnTo>
                  <a:lnTo>
                    <a:pt x="3758690" y="1723019"/>
                  </a:lnTo>
                  <a:lnTo>
                    <a:pt x="3769264" y="1772015"/>
                  </a:lnTo>
                  <a:lnTo>
                    <a:pt x="3779547" y="1821198"/>
                  </a:lnTo>
                  <a:lnTo>
                    <a:pt x="3789536" y="1870568"/>
                  </a:lnTo>
                  <a:lnTo>
                    <a:pt x="3799231" y="1920121"/>
                  </a:lnTo>
                  <a:lnTo>
                    <a:pt x="3808629" y="1969856"/>
                  </a:lnTo>
                  <a:lnTo>
                    <a:pt x="3817730" y="2019770"/>
                  </a:lnTo>
                  <a:lnTo>
                    <a:pt x="3826533" y="2069862"/>
                  </a:lnTo>
                  <a:lnTo>
                    <a:pt x="3835034" y="2120129"/>
                  </a:lnTo>
                  <a:lnTo>
                    <a:pt x="3843234" y="2170569"/>
                  </a:lnTo>
                  <a:lnTo>
                    <a:pt x="3851130" y="2221180"/>
                  </a:lnTo>
                  <a:lnTo>
                    <a:pt x="3858722" y="2271959"/>
                  </a:lnTo>
                  <a:lnTo>
                    <a:pt x="3866007" y="2322905"/>
                  </a:lnTo>
                  <a:lnTo>
                    <a:pt x="3872984" y="2374015"/>
                  </a:lnTo>
                  <a:lnTo>
                    <a:pt x="3879651" y="2425287"/>
                  </a:lnTo>
                  <a:lnTo>
                    <a:pt x="3886008" y="2476719"/>
                  </a:lnTo>
                  <a:lnTo>
                    <a:pt x="3892053" y="2528310"/>
                  </a:lnTo>
                  <a:lnTo>
                    <a:pt x="3897783" y="2580055"/>
                  </a:lnTo>
                  <a:lnTo>
                    <a:pt x="3903199" y="2631955"/>
                  </a:lnTo>
                  <a:lnTo>
                    <a:pt x="3908298" y="2684005"/>
                  </a:lnTo>
                  <a:lnTo>
                    <a:pt x="3913078" y="2736205"/>
                  </a:lnTo>
                  <a:lnTo>
                    <a:pt x="3917539" y="2788552"/>
                  </a:lnTo>
                  <a:lnTo>
                    <a:pt x="3921678" y="2841043"/>
                  </a:lnTo>
                  <a:lnTo>
                    <a:pt x="3925495" y="2893677"/>
                  </a:lnTo>
                  <a:lnTo>
                    <a:pt x="3928988" y="2946452"/>
                  </a:lnTo>
                  <a:lnTo>
                    <a:pt x="3932155" y="2999365"/>
                  </a:lnTo>
                  <a:lnTo>
                    <a:pt x="3934995" y="3052414"/>
                  </a:lnTo>
                  <a:lnTo>
                    <a:pt x="3937507" y="3105598"/>
                  </a:lnTo>
                  <a:lnTo>
                    <a:pt x="3939688" y="3158913"/>
                  </a:lnTo>
                  <a:lnTo>
                    <a:pt x="3941538" y="3212358"/>
                  </a:lnTo>
                  <a:lnTo>
                    <a:pt x="3943055" y="3265930"/>
                  </a:lnTo>
                  <a:lnTo>
                    <a:pt x="3944237" y="3319627"/>
                  </a:lnTo>
                  <a:lnTo>
                    <a:pt x="3945084" y="3373448"/>
                  </a:lnTo>
                  <a:lnTo>
                    <a:pt x="3945593" y="3427390"/>
                  </a:lnTo>
                  <a:lnTo>
                    <a:pt x="3945763" y="3481451"/>
                  </a:lnTo>
                  <a:lnTo>
                    <a:pt x="3945593" y="3535505"/>
                  </a:lnTo>
                  <a:lnTo>
                    <a:pt x="3945084" y="3589442"/>
                  </a:lnTo>
                  <a:lnTo>
                    <a:pt x="3944237" y="3643257"/>
                  </a:lnTo>
                  <a:lnTo>
                    <a:pt x="3943055" y="3696950"/>
                  </a:lnTo>
                  <a:lnTo>
                    <a:pt x="3941538" y="3750517"/>
                  </a:lnTo>
                  <a:lnTo>
                    <a:pt x="3939688" y="3803958"/>
                  </a:lnTo>
                  <a:lnTo>
                    <a:pt x="3937507" y="3857268"/>
                  </a:lnTo>
                  <a:lnTo>
                    <a:pt x="3934995" y="3910447"/>
                  </a:lnTo>
                  <a:lnTo>
                    <a:pt x="3932155" y="3963492"/>
                  </a:lnTo>
                  <a:lnTo>
                    <a:pt x="3928988" y="4016402"/>
                  </a:lnTo>
                  <a:lnTo>
                    <a:pt x="3925495" y="4069173"/>
                  </a:lnTo>
                  <a:lnTo>
                    <a:pt x="3921678" y="4121804"/>
                  </a:lnTo>
                  <a:lnTo>
                    <a:pt x="3917539" y="4174292"/>
                  </a:lnTo>
                  <a:lnTo>
                    <a:pt x="3913078" y="4226635"/>
                  </a:lnTo>
                  <a:lnTo>
                    <a:pt x="3908298" y="4278832"/>
                  </a:lnTo>
                  <a:lnTo>
                    <a:pt x="3903199" y="4330880"/>
                  </a:lnTo>
                  <a:lnTo>
                    <a:pt x="3897783" y="4382777"/>
                  </a:lnTo>
                  <a:lnTo>
                    <a:pt x="3892053" y="4434520"/>
                  </a:lnTo>
                  <a:lnTo>
                    <a:pt x="3886008" y="4486108"/>
                  </a:lnTo>
                  <a:lnTo>
                    <a:pt x="3879651" y="4537538"/>
                  </a:lnTo>
                  <a:lnTo>
                    <a:pt x="3872984" y="4588808"/>
                  </a:lnTo>
                  <a:lnTo>
                    <a:pt x="3866007" y="4639916"/>
                  </a:lnTo>
                  <a:lnTo>
                    <a:pt x="3858722" y="4690860"/>
                  </a:lnTo>
                  <a:lnTo>
                    <a:pt x="3851130" y="4741638"/>
                  </a:lnTo>
                  <a:lnTo>
                    <a:pt x="3843234" y="4792247"/>
                  </a:lnTo>
                  <a:lnTo>
                    <a:pt x="3835034" y="4842686"/>
                  </a:lnTo>
                  <a:lnTo>
                    <a:pt x="3826533" y="4892951"/>
                  </a:lnTo>
                  <a:lnTo>
                    <a:pt x="3817730" y="4943042"/>
                  </a:lnTo>
                  <a:lnTo>
                    <a:pt x="3808629" y="4992955"/>
                  </a:lnTo>
                  <a:lnTo>
                    <a:pt x="3799231" y="5042689"/>
                  </a:lnTo>
                  <a:lnTo>
                    <a:pt x="3789536" y="5092241"/>
                  </a:lnTo>
                  <a:lnTo>
                    <a:pt x="3779547" y="5141610"/>
                  </a:lnTo>
                  <a:lnTo>
                    <a:pt x="3769264" y="5190793"/>
                  </a:lnTo>
                  <a:lnTo>
                    <a:pt x="3758690" y="5239787"/>
                  </a:lnTo>
                  <a:lnTo>
                    <a:pt x="3747826" y="5288592"/>
                  </a:lnTo>
                  <a:lnTo>
                    <a:pt x="3736673" y="5337204"/>
                  </a:lnTo>
                  <a:lnTo>
                    <a:pt x="3725233" y="5385622"/>
                  </a:lnTo>
                  <a:lnTo>
                    <a:pt x="3713508" y="5433842"/>
                  </a:lnTo>
                  <a:lnTo>
                    <a:pt x="3701498" y="5481864"/>
                  </a:lnTo>
                  <a:lnTo>
                    <a:pt x="3689205" y="5529685"/>
                  </a:lnTo>
                  <a:lnTo>
                    <a:pt x="3676631" y="5577302"/>
                  </a:lnTo>
                  <a:lnTo>
                    <a:pt x="3663778" y="5624715"/>
                  </a:lnTo>
                  <a:lnTo>
                    <a:pt x="3650646" y="5671919"/>
                  </a:lnTo>
                  <a:lnTo>
                    <a:pt x="3637237" y="5718914"/>
                  </a:lnTo>
                  <a:lnTo>
                    <a:pt x="3623553" y="5765697"/>
                  </a:lnTo>
                  <a:lnTo>
                    <a:pt x="3609595" y="5812266"/>
                  </a:lnTo>
                  <a:lnTo>
                    <a:pt x="3595365" y="5858618"/>
                  </a:lnTo>
                  <a:lnTo>
                    <a:pt x="3580864" y="5904752"/>
                  </a:lnTo>
                  <a:lnTo>
                    <a:pt x="3566093" y="5950665"/>
                  </a:lnTo>
                  <a:lnTo>
                    <a:pt x="3551054" y="5996356"/>
                  </a:lnTo>
                  <a:lnTo>
                    <a:pt x="3535749" y="6041822"/>
                  </a:lnTo>
                  <a:lnTo>
                    <a:pt x="3520179" y="6087060"/>
                  </a:lnTo>
                  <a:lnTo>
                    <a:pt x="3504346" y="6132070"/>
                  </a:lnTo>
                  <a:lnTo>
                    <a:pt x="3488250" y="6176848"/>
                  </a:lnTo>
                  <a:lnTo>
                    <a:pt x="3471894" y="6221392"/>
                  </a:lnTo>
                  <a:lnTo>
                    <a:pt x="3455279" y="6265700"/>
                  </a:lnTo>
                  <a:lnTo>
                    <a:pt x="3438406" y="6309771"/>
                  </a:lnTo>
                  <a:lnTo>
                    <a:pt x="3421277" y="6353601"/>
                  </a:lnTo>
                  <a:lnTo>
                    <a:pt x="3403893" y="6397189"/>
                  </a:lnTo>
                  <a:lnTo>
                    <a:pt x="3386256" y="6440532"/>
                  </a:lnTo>
                  <a:lnTo>
                    <a:pt x="3368368" y="6483629"/>
                  </a:lnTo>
                  <a:lnTo>
                    <a:pt x="3350229" y="6526477"/>
                  </a:lnTo>
                  <a:lnTo>
                    <a:pt x="3331842" y="6569074"/>
                  </a:lnTo>
                  <a:lnTo>
                    <a:pt x="3313207" y="6611418"/>
                  </a:lnTo>
                  <a:lnTo>
                    <a:pt x="3294327" y="6653507"/>
                  </a:lnTo>
                  <a:lnTo>
                    <a:pt x="3275203" y="6695338"/>
                  </a:lnTo>
                  <a:lnTo>
                    <a:pt x="3192145" y="6857999"/>
                  </a:lnTo>
                  <a:lnTo>
                    <a:pt x="0" y="6857999"/>
                  </a:lnTo>
                  <a:lnTo>
                    <a:pt x="0" y="0"/>
                  </a:lnTo>
                  <a:close/>
                </a:path>
              </a:pathLst>
            </a:custGeom>
            <a:ln w="9525">
              <a:solidFill>
                <a:srgbClr val="E9E9E9"/>
              </a:solidFill>
            </a:ln>
          </p:spPr>
          <p:txBody>
            <a:bodyPr wrap="square" lIns="0" tIns="0" rIns="0" bIns="0" rtlCol="0"/>
            <a:lstStyle/>
            <a:p>
              <a:endParaRPr/>
            </a:p>
          </p:txBody>
        </p:sp>
        <p:sp>
          <p:nvSpPr>
            <p:cNvPr id="9" name="object 9"/>
            <p:cNvSpPr/>
            <p:nvPr/>
          </p:nvSpPr>
          <p:spPr>
            <a:xfrm>
              <a:off x="0" y="0"/>
              <a:ext cx="3937000" cy="6858000"/>
            </a:xfrm>
            <a:custGeom>
              <a:avLst/>
              <a:gdLst/>
              <a:ahLst/>
              <a:cxnLst/>
              <a:rect l="l" t="t" r="r" b="b"/>
              <a:pathLst>
                <a:path w="3937000" h="6858000">
                  <a:moveTo>
                    <a:pt x="3129534" y="0"/>
                  </a:moveTo>
                  <a:lnTo>
                    <a:pt x="0" y="0"/>
                  </a:lnTo>
                  <a:lnTo>
                    <a:pt x="0" y="6857999"/>
                  </a:lnTo>
                  <a:lnTo>
                    <a:pt x="3183001" y="6857999"/>
                  </a:lnTo>
                  <a:lnTo>
                    <a:pt x="3266059" y="6695338"/>
                  </a:lnTo>
                  <a:lnTo>
                    <a:pt x="3285183" y="6653507"/>
                  </a:lnTo>
                  <a:lnTo>
                    <a:pt x="3304063" y="6611418"/>
                  </a:lnTo>
                  <a:lnTo>
                    <a:pt x="3322698" y="6569074"/>
                  </a:lnTo>
                  <a:lnTo>
                    <a:pt x="3341085" y="6526477"/>
                  </a:lnTo>
                  <a:lnTo>
                    <a:pt x="3359224" y="6483629"/>
                  </a:lnTo>
                  <a:lnTo>
                    <a:pt x="3377112" y="6440532"/>
                  </a:lnTo>
                  <a:lnTo>
                    <a:pt x="3394749" y="6397189"/>
                  </a:lnTo>
                  <a:lnTo>
                    <a:pt x="3412133" y="6353601"/>
                  </a:lnTo>
                  <a:lnTo>
                    <a:pt x="3429262" y="6309771"/>
                  </a:lnTo>
                  <a:lnTo>
                    <a:pt x="3446135" y="6265700"/>
                  </a:lnTo>
                  <a:lnTo>
                    <a:pt x="3462750" y="6221392"/>
                  </a:lnTo>
                  <a:lnTo>
                    <a:pt x="3479106" y="6176848"/>
                  </a:lnTo>
                  <a:lnTo>
                    <a:pt x="3495202" y="6132070"/>
                  </a:lnTo>
                  <a:lnTo>
                    <a:pt x="3511035" y="6087060"/>
                  </a:lnTo>
                  <a:lnTo>
                    <a:pt x="3526605" y="6041822"/>
                  </a:lnTo>
                  <a:lnTo>
                    <a:pt x="3541910" y="5996356"/>
                  </a:lnTo>
                  <a:lnTo>
                    <a:pt x="3556949" y="5950665"/>
                  </a:lnTo>
                  <a:lnTo>
                    <a:pt x="3571720" y="5904752"/>
                  </a:lnTo>
                  <a:lnTo>
                    <a:pt x="3586221" y="5858618"/>
                  </a:lnTo>
                  <a:lnTo>
                    <a:pt x="3600451" y="5812266"/>
                  </a:lnTo>
                  <a:lnTo>
                    <a:pt x="3614409" y="5765697"/>
                  </a:lnTo>
                  <a:lnTo>
                    <a:pt x="3628093" y="5718914"/>
                  </a:lnTo>
                  <a:lnTo>
                    <a:pt x="3641502" y="5671919"/>
                  </a:lnTo>
                  <a:lnTo>
                    <a:pt x="3654634" y="5624715"/>
                  </a:lnTo>
                  <a:lnTo>
                    <a:pt x="3667487" y="5577302"/>
                  </a:lnTo>
                  <a:lnTo>
                    <a:pt x="3680061" y="5529685"/>
                  </a:lnTo>
                  <a:lnTo>
                    <a:pt x="3692354" y="5481864"/>
                  </a:lnTo>
                  <a:lnTo>
                    <a:pt x="3704364" y="5433842"/>
                  </a:lnTo>
                  <a:lnTo>
                    <a:pt x="3716089" y="5385622"/>
                  </a:lnTo>
                  <a:lnTo>
                    <a:pt x="3727529" y="5337204"/>
                  </a:lnTo>
                  <a:lnTo>
                    <a:pt x="3738682" y="5288592"/>
                  </a:lnTo>
                  <a:lnTo>
                    <a:pt x="3749546" y="5239787"/>
                  </a:lnTo>
                  <a:lnTo>
                    <a:pt x="3760120" y="5190793"/>
                  </a:lnTo>
                  <a:lnTo>
                    <a:pt x="3770403" y="5141610"/>
                  </a:lnTo>
                  <a:lnTo>
                    <a:pt x="3780392" y="5092241"/>
                  </a:lnTo>
                  <a:lnTo>
                    <a:pt x="3790087" y="5042689"/>
                  </a:lnTo>
                  <a:lnTo>
                    <a:pt x="3799485" y="4992955"/>
                  </a:lnTo>
                  <a:lnTo>
                    <a:pt x="3808586" y="4943042"/>
                  </a:lnTo>
                  <a:lnTo>
                    <a:pt x="3817389" y="4892951"/>
                  </a:lnTo>
                  <a:lnTo>
                    <a:pt x="3825890" y="4842686"/>
                  </a:lnTo>
                  <a:lnTo>
                    <a:pt x="3834090" y="4792247"/>
                  </a:lnTo>
                  <a:lnTo>
                    <a:pt x="3841986" y="4741638"/>
                  </a:lnTo>
                  <a:lnTo>
                    <a:pt x="3849578" y="4690860"/>
                  </a:lnTo>
                  <a:lnTo>
                    <a:pt x="3856863" y="4639916"/>
                  </a:lnTo>
                  <a:lnTo>
                    <a:pt x="3863840" y="4588808"/>
                  </a:lnTo>
                  <a:lnTo>
                    <a:pt x="3870507" y="4537538"/>
                  </a:lnTo>
                  <a:lnTo>
                    <a:pt x="3876864" y="4486108"/>
                  </a:lnTo>
                  <a:lnTo>
                    <a:pt x="3882909" y="4434520"/>
                  </a:lnTo>
                  <a:lnTo>
                    <a:pt x="3888639" y="4382777"/>
                  </a:lnTo>
                  <a:lnTo>
                    <a:pt x="3894055" y="4330880"/>
                  </a:lnTo>
                  <a:lnTo>
                    <a:pt x="3899154" y="4278832"/>
                  </a:lnTo>
                  <a:lnTo>
                    <a:pt x="3903934" y="4226635"/>
                  </a:lnTo>
                  <a:lnTo>
                    <a:pt x="3908395" y="4174292"/>
                  </a:lnTo>
                  <a:lnTo>
                    <a:pt x="3912534" y="4121804"/>
                  </a:lnTo>
                  <a:lnTo>
                    <a:pt x="3916351" y="4069173"/>
                  </a:lnTo>
                  <a:lnTo>
                    <a:pt x="3919844" y="4016402"/>
                  </a:lnTo>
                  <a:lnTo>
                    <a:pt x="3923011" y="3963492"/>
                  </a:lnTo>
                  <a:lnTo>
                    <a:pt x="3925851" y="3910447"/>
                  </a:lnTo>
                  <a:lnTo>
                    <a:pt x="3928363" y="3857268"/>
                  </a:lnTo>
                  <a:lnTo>
                    <a:pt x="3930544" y="3803958"/>
                  </a:lnTo>
                  <a:lnTo>
                    <a:pt x="3932394" y="3750517"/>
                  </a:lnTo>
                  <a:lnTo>
                    <a:pt x="3933911" y="3696950"/>
                  </a:lnTo>
                  <a:lnTo>
                    <a:pt x="3935093" y="3643257"/>
                  </a:lnTo>
                  <a:lnTo>
                    <a:pt x="3935940" y="3589442"/>
                  </a:lnTo>
                  <a:lnTo>
                    <a:pt x="3936449" y="3535505"/>
                  </a:lnTo>
                  <a:lnTo>
                    <a:pt x="3936619" y="3481451"/>
                  </a:lnTo>
                  <a:lnTo>
                    <a:pt x="3936449" y="3427390"/>
                  </a:lnTo>
                  <a:lnTo>
                    <a:pt x="3935940" y="3373448"/>
                  </a:lnTo>
                  <a:lnTo>
                    <a:pt x="3935093" y="3319627"/>
                  </a:lnTo>
                  <a:lnTo>
                    <a:pt x="3933911" y="3265930"/>
                  </a:lnTo>
                  <a:lnTo>
                    <a:pt x="3932394" y="3212358"/>
                  </a:lnTo>
                  <a:lnTo>
                    <a:pt x="3930544" y="3158913"/>
                  </a:lnTo>
                  <a:lnTo>
                    <a:pt x="3928363" y="3105598"/>
                  </a:lnTo>
                  <a:lnTo>
                    <a:pt x="3925851" y="3052414"/>
                  </a:lnTo>
                  <a:lnTo>
                    <a:pt x="3923011" y="2999365"/>
                  </a:lnTo>
                  <a:lnTo>
                    <a:pt x="3919844" y="2946452"/>
                  </a:lnTo>
                  <a:lnTo>
                    <a:pt x="3916351" y="2893677"/>
                  </a:lnTo>
                  <a:lnTo>
                    <a:pt x="3912534" y="2841043"/>
                  </a:lnTo>
                  <a:lnTo>
                    <a:pt x="3908395" y="2788552"/>
                  </a:lnTo>
                  <a:lnTo>
                    <a:pt x="3903934" y="2736205"/>
                  </a:lnTo>
                  <a:lnTo>
                    <a:pt x="3899154" y="2684005"/>
                  </a:lnTo>
                  <a:lnTo>
                    <a:pt x="3894055" y="2631955"/>
                  </a:lnTo>
                  <a:lnTo>
                    <a:pt x="3888639" y="2580055"/>
                  </a:lnTo>
                  <a:lnTo>
                    <a:pt x="3882909" y="2528310"/>
                  </a:lnTo>
                  <a:lnTo>
                    <a:pt x="3876864" y="2476719"/>
                  </a:lnTo>
                  <a:lnTo>
                    <a:pt x="3870507" y="2425287"/>
                  </a:lnTo>
                  <a:lnTo>
                    <a:pt x="3863840" y="2374015"/>
                  </a:lnTo>
                  <a:lnTo>
                    <a:pt x="3856863" y="2322905"/>
                  </a:lnTo>
                  <a:lnTo>
                    <a:pt x="3849578" y="2271959"/>
                  </a:lnTo>
                  <a:lnTo>
                    <a:pt x="3841986" y="2221180"/>
                  </a:lnTo>
                  <a:lnTo>
                    <a:pt x="3834090" y="2170569"/>
                  </a:lnTo>
                  <a:lnTo>
                    <a:pt x="3825890" y="2120129"/>
                  </a:lnTo>
                  <a:lnTo>
                    <a:pt x="3817389" y="2069862"/>
                  </a:lnTo>
                  <a:lnTo>
                    <a:pt x="3808586" y="2019770"/>
                  </a:lnTo>
                  <a:lnTo>
                    <a:pt x="3799485" y="1969856"/>
                  </a:lnTo>
                  <a:lnTo>
                    <a:pt x="3790087" y="1920121"/>
                  </a:lnTo>
                  <a:lnTo>
                    <a:pt x="3780392" y="1870568"/>
                  </a:lnTo>
                  <a:lnTo>
                    <a:pt x="3770403" y="1821198"/>
                  </a:lnTo>
                  <a:lnTo>
                    <a:pt x="3760120" y="1772015"/>
                  </a:lnTo>
                  <a:lnTo>
                    <a:pt x="3749546" y="1723019"/>
                  </a:lnTo>
                  <a:lnTo>
                    <a:pt x="3738682" y="1674214"/>
                  </a:lnTo>
                  <a:lnTo>
                    <a:pt x="3727529" y="1625602"/>
                  </a:lnTo>
                  <a:lnTo>
                    <a:pt x="3716089" y="1577184"/>
                  </a:lnTo>
                  <a:lnTo>
                    <a:pt x="3704364" y="1528962"/>
                  </a:lnTo>
                  <a:lnTo>
                    <a:pt x="3692354" y="1480940"/>
                  </a:lnTo>
                  <a:lnTo>
                    <a:pt x="3680061" y="1433119"/>
                  </a:lnTo>
                  <a:lnTo>
                    <a:pt x="3667487" y="1385501"/>
                  </a:lnTo>
                  <a:lnTo>
                    <a:pt x="3654634" y="1338089"/>
                  </a:lnTo>
                  <a:lnTo>
                    <a:pt x="3641502" y="1290884"/>
                  </a:lnTo>
                  <a:lnTo>
                    <a:pt x="3628093" y="1243889"/>
                  </a:lnTo>
                  <a:lnTo>
                    <a:pt x="3614409" y="1197106"/>
                  </a:lnTo>
                  <a:lnTo>
                    <a:pt x="3600451" y="1150537"/>
                  </a:lnTo>
                  <a:lnTo>
                    <a:pt x="3586221" y="1104185"/>
                  </a:lnTo>
                  <a:lnTo>
                    <a:pt x="3571720" y="1058051"/>
                  </a:lnTo>
                  <a:lnTo>
                    <a:pt x="3556949" y="1012137"/>
                  </a:lnTo>
                  <a:lnTo>
                    <a:pt x="3541910" y="966447"/>
                  </a:lnTo>
                  <a:lnTo>
                    <a:pt x="3526605" y="920981"/>
                  </a:lnTo>
                  <a:lnTo>
                    <a:pt x="3511035" y="875742"/>
                  </a:lnTo>
                  <a:lnTo>
                    <a:pt x="3495202" y="830733"/>
                  </a:lnTo>
                  <a:lnTo>
                    <a:pt x="3479106" y="785955"/>
                  </a:lnTo>
                  <a:lnTo>
                    <a:pt x="3462750" y="741411"/>
                  </a:lnTo>
                  <a:lnTo>
                    <a:pt x="3446135" y="697102"/>
                  </a:lnTo>
                  <a:lnTo>
                    <a:pt x="3429262" y="653032"/>
                  </a:lnTo>
                  <a:lnTo>
                    <a:pt x="3412133" y="609201"/>
                  </a:lnTo>
                  <a:lnTo>
                    <a:pt x="3394749" y="565613"/>
                  </a:lnTo>
                  <a:lnTo>
                    <a:pt x="3377112" y="522269"/>
                  </a:lnTo>
                  <a:lnTo>
                    <a:pt x="3359224" y="479172"/>
                  </a:lnTo>
                  <a:lnTo>
                    <a:pt x="3341085" y="436324"/>
                  </a:lnTo>
                  <a:lnTo>
                    <a:pt x="3322698" y="393726"/>
                  </a:lnTo>
                  <a:lnTo>
                    <a:pt x="3304063" y="351382"/>
                  </a:lnTo>
                  <a:lnTo>
                    <a:pt x="3285183" y="309293"/>
                  </a:lnTo>
                  <a:lnTo>
                    <a:pt x="3266059" y="267461"/>
                  </a:lnTo>
                  <a:lnTo>
                    <a:pt x="3129534" y="0"/>
                  </a:lnTo>
                  <a:close/>
                </a:path>
              </a:pathLst>
            </a:custGeom>
            <a:solidFill>
              <a:srgbClr val="FFFFFF"/>
            </a:solidFill>
          </p:spPr>
          <p:txBody>
            <a:bodyPr wrap="square" lIns="0" tIns="0" rIns="0" bIns="0" rtlCol="0"/>
            <a:lstStyle/>
            <a:p>
              <a:endParaRPr/>
            </a:p>
          </p:txBody>
        </p:sp>
        <p:sp>
          <p:nvSpPr>
            <p:cNvPr id="10" name="object 10"/>
            <p:cNvSpPr/>
            <p:nvPr/>
          </p:nvSpPr>
          <p:spPr>
            <a:xfrm>
              <a:off x="0" y="1005865"/>
              <a:ext cx="128270" cy="654050"/>
            </a:xfrm>
            <a:custGeom>
              <a:avLst/>
              <a:gdLst/>
              <a:ahLst/>
              <a:cxnLst/>
              <a:rect l="l" t="t" r="r" b="b"/>
              <a:pathLst>
                <a:path w="128270" h="654050">
                  <a:moveTo>
                    <a:pt x="128016" y="0"/>
                  </a:moveTo>
                  <a:lnTo>
                    <a:pt x="0" y="0"/>
                  </a:lnTo>
                  <a:lnTo>
                    <a:pt x="0" y="653897"/>
                  </a:lnTo>
                  <a:lnTo>
                    <a:pt x="128016" y="653897"/>
                  </a:lnTo>
                  <a:lnTo>
                    <a:pt x="128016" y="0"/>
                  </a:lnTo>
                  <a:close/>
                </a:path>
              </a:pathLst>
            </a:custGeom>
            <a:solidFill>
              <a:srgbClr val="F5A700"/>
            </a:solidFill>
          </p:spPr>
          <p:txBody>
            <a:bodyPr wrap="square" lIns="0" tIns="0" rIns="0" bIns="0" rtlCol="0"/>
            <a:lstStyle/>
            <a:p>
              <a:endParaRPr/>
            </a:p>
          </p:txBody>
        </p:sp>
      </p:grpSp>
      <p:sp>
        <p:nvSpPr>
          <p:cNvPr id="11" name="object 11"/>
          <p:cNvSpPr txBox="1">
            <a:spLocks noGrp="1"/>
          </p:cNvSpPr>
          <p:nvPr>
            <p:ph type="title"/>
          </p:nvPr>
        </p:nvSpPr>
        <p:spPr>
          <a:xfrm>
            <a:off x="590397" y="1007364"/>
            <a:ext cx="4339590" cy="2103461"/>
          </a:xfrm>
          <a:prstGeom prst="rect">
            <a:avLst/>
          </a:prstGeom>
        </p:spPr>
        <p:txBody>
          <a:bodyPr vert="horz" wrap="square" lIns="0" tIns="101918" rIns="0" bIns="0" rtlCol="0">
            <a:spAutoFit/>
          </a:bodyPr>
          <a:lstStyle/>
          <a:p>
            <a:pPr marL="19050" marR="7620">
              <a:lnSpc>
                <a:spcPts val="5190"/>
              </a:lnSpc>
              <a:spcBef>
                <a:spcPts val="803"/>
              </a:spcBef>
              <a:tabLst>
                <a:tab pos="4319588" algn="l"/>
              </a:tabLst>
            </a:pPr>
            <a:r>
              <a:rPr sz="4800" spc="-38" dirty="0"/>
              <a:t>Control</a:t>
            </a:r>
            <a:r>
              <a:rPr sz="4800" spc="-285" dirty="0"/>
              <a:t> </a:t>
            </a:r>
            <a:r>
              <a:rPr sz="4800" spc="-38" dirty="0"/>
              <a:t>de </a:t>
            </a:r>
            <a:r>
              <a:rPr sz="4800" spc="-15" dirty="0"/>
              <a:t>materias </a:t>
            </a:r>
            <a:r>
              <a:rPr sz="4800" u="sng" spc="-15" dirty="0">
                <a:uFill>
                  <a:solidFill>
                    <a:srgbClr val="C8C8C8"/>
                  </a:solidFill>
                </a:uFill>
              </a:rPr>
              <a:t>primas</a:t>
            </a:r>
            <a:r>
              <a:rPr sz="4800" u="sng" dirty="0">
                <a:uFill>
                  <a:solidFill>
                    <a:srgbClr val="C8C8C8"/>
                  </a:solidFill>
                </a:uFill>
              </a:rPr>
              <a:t>	</a:t>
            </a:r>
            <a:endParaRPr sz="4800"/>
          </a:p>
        </p:txBody>
      </p:sp>
      <p:sp>
        <p:nvSpPr>
          <p:cNvPr id="12" name="object 12"/>
          <p:cNvSpPr txBox="1"/>
          <p:nvPr/>
        </p:nvSpPr>
        <p:spPr>
          <a:xfrm>
            <a:off x="563423" y="3758298"/>
            <a:ext cx="2646996" cy="481863"/>
          </a:xfrm>
          <a:prstGeom prst="rect">
            <a:avLst/>
          </a:prstGeom>
        </p:spPr>
        <p:txBody>
          <a:bodyPr vert="horz" wrap="square" lIns="0" tIns="20003" rIns="0" bIns="0" rtlCol="0">
            <a:spAutoFit/>
          </a:bodyPr>
          <a:lstStyle/>
          <a:p>
            <a:pPr marL="360998" indent="-341948">
              <a:spcBef>
                <a:spcPts val="158"/>
              </a:spcBef>
              <a:buFont typeface="Arial MT"/>
              <a:buChar char="•"/>
              <a:tabLst>
                <a:tab pos="360998" algn="l"/>
                <a:tab pos="1467803" algn="l"/>
              </a:tabLst>
            </a:pPr>
            <a:r>
              <a:rPr sz="3000" spc="-38" dirty="0">
                <a:latin typeface="Verdana"/>
                <a:cs typeface="Verdana"/>
              </a:rPr>
              <a:t>No</a:t>
            </a:r>
            <a:r>
              <a:rPr sz="3000" dirty="0">
                <a:latin typeface="Verdana"/>
                <a:cs typeface="Verdana"/>
              </a:rPr>
              <a:t>	</a:t>
            </a:r>
            <a:r>
              <a:rPr sz="3000" spc="-135" dirty="0">
                <a:latin typeface="Verdana"/>
                <a:cs typeface="Verdana"/>
              </a:rPr>
              <a:t>utilizar</a:t>
            </a:r>
            <a:endParaRPr sz="3000">
              <a:latin typeface="Verdana"/>
              <a:cs typeface="Verdana"/>
            </a:endParaRPr>
          </a:p>
        </p:txBody>
      </p:sp>
      <p:sp>
        <p:nvSpPr>
          <p:cNvPr id="13" name="object 13"/>
          <p:cNvSpPr txBox="1"/>
          <p:nvPr/>
        </p:nvSpPr>
        <p:spPr>
          <a:xfrm>
            <a:off x="2463166" y="3712958"/>
            <a:ext cx="2883218" cy="1542730"/>
          </a:xfrm>
          <a:prstGeom prst="rect">
            <a:avLst/>
          </a:prstGeom>
        </p:spPr>
        <p:txBody>
          <a:bodyPr vert="horz" wrap="square" lIns="0" tIns="19050" rIns="0" bIns="0" rtlCol="0">
            <a:spAutoFit/>
          </a:bodyPr>
          <a:lstStyle/>
          <a:p>
            <a:pPr marL="19050" marR="7620" indent="1303020" algn="just">
              <a:lnSpc>
                <a:spcPct val="110100"/>
              </a:lnSpc>
              <a:spcBef>
                <a:spcPts val="150"/>
              </a:spcBef>
            </a:pPr>
            <a:r>
              <a:rPr sz="3000" spc="-143" dirty="0">
                <a:latin typeface="Verdana"/>
                <a:cs typeface="Verdana"/>
              </a:rPr>
              <a:t>materias </a:t>
            </a:r>
            <a:r>
              <a:rPr sz="3000" dirty="0">
                <a:latin typeface="Verdana"/>
                <a:cs typeface="Verdana"/>
              </a:rPr>
              <a:t>que</a:t>
            </a:r>
            <a:r>
              <a:rPr sz="3000" spc="683" dirty="0">
                <a:latin typeface="Verdana"/>
                <a:cs typeface="Verdana"/>
              </a:rPr>
              <a:t>  </a:t>
            </a:r>
            <a:r>
              <a:rPr sz="3000" spc="-15" dirty="0">
                <a:latin typeface="Verdana"/>
                <a:cs typeface="Verdana"/>
              </a:rPr>
              <a:t>ostenten </a:t>
            </a:r>
            <a:r>
              <a:rPr sz="3000" dirty="0">
                <a:latin typeface="Verdana"/>
                <a:cs typeface="Verdana"/>
              </a:rPr>
              <a:t>de</a:t>
            </a:r>
            <a:r>
              <a:rPr sz="3000" spc="344" dirty="0">
                <a:latin typeface="Verdana"/>
                <a:cs typeface="Verdana"/>
              </a:rPr>
              <a:t>   </a:t>
            </a:r>
            <a:r>
              <a:rPr sz="3000" spc="-75" dirty="0">
                <a:latin typeface="Verdana"/>
                <a:cs typeface="Verdana"/>
              </a:rPr>
              <a:t>caducidad</a:t>
            </a:r>
            <a:endParaRPr sz="3000">
              <a:latin typeface="Verdana"/>
              <a:cs typeface="Verdana"/>
            </a:endParaRPr>
          </a:p>
        </p:txBody>
      </p:sp>
      <p:sp>
        <p:nvSpPr>
          <p:cNvPr id="14" name="object 14"/>
          <p:cNvSpPr txBox="1"/>
          <p:nvPr/>
        </p:nvSpPr>
        <p:spPr>
          <a:xfrm>
            <a:off x="563423" y="4217441"/>
            <a:ext cx="1830705" cy="3258584"/>
          </a:xfrm>
          <a:prstGeom prst="rect">
            <a:avLst/>
          </a:prstGeom>
        </p:spPr>
        <p:txBody>
          <a:bodyPr vert="horz" wrap="square" lIns="0" tIns="19050" rIns="0" bIns="0" rtlCol="0">
            <a:spAutoFit/>
          </a:bodyPr>
          <a:lstStyle/>
          <a:p>
            <a:pPr marL="361950" marR="7620">
              <a:lnSpc>
                <a:spcPct val="110000"/>
              </a:lnSpc>
              <a:spcBef>
                <a:spcPts val="150"/>
              </a:spcBef>
            </a:pPr>
            <a:r>
              <a:rPr sz="3000" spc="-15" dirty="0">
                <a:latin typeface="Verdana"/>
                <a:cs typeface="Verdana"/>
              </a:rPr>
              <a:t>primas fecha </a:t>
            </a:r>
            <a:r>
              <a:rPr sz="3000" spc="-165" dirty="0">
                <a:latin typeface="Verdana"/>
                <a:cs typeface="Verdana"/>
              </a:rPr>
              <a:t>vencida.</a:t>
            </a:r>
            <a:endParaRPr sz="3000">
              <a:latin typeface="Verdana"/>
              <a:cs typeface="Verdana"/>
            </a:endParaRPr>
          </a:p>
          <a:p>
            <a:pPr marL="361950" marR="34290" indent="-342900">
              <a:lnSpc>
                <a:spcPct val="110000"/>
              </a:lnSpc>
              <a:spcBef>
                <a:spcPts val="1491"/>
              </a:spcBef>
              <a:buFont typeface="Arial MT"/>
              <a:buChar char="•"/>
              <a:tabLst>
                <a:tab pos="361950" algn="l"/>
              </a:tabLst>
            </a:pPr>
            <a:r>
              <a:rPr sz="3000" spc="-113" dirty="0">
                <a:latin typeface="Verdana"/>
                <a:cs typeface="Verdana"/>
              </a:rPr>
              <a:t>Separar </a:t>
            </a:r>
            <a:r>
              <a:rPr sz="3000" spc="-15" dirty="0">
                <a:latin typeface="Verdana"/>
                <a:cs typeface="Verdana"/>
              </a:rPr>
              <a:t>lugar primas</a:t>
            </a:r>
            <a:endParaRPr sz="3000">
              <a:latin typeface="Verdana"/>
              <a:cs typeface="Verdana"/>
            </a:endParaRPr>
          </a:p>
        </p:txBody>
      </p:sp>
      <p:sp>
        <p:nvSpPr>
          <p:cNvPr id="15" name="object 15"/>
          <p:cNvSpPr txBox="1"/>
          <p:nvPr/>
        </p:nvSpPr>
        <p:spPr>
          <a:xfrm>
            <a:off x="2529458" y="5915138"/>
            <a:ext cx="2814638" cy="1542730"/>
          </a:xfrm>
          <a:prstGeom prst="rect">
            <a:avLst/>
          </a:prstGeom>
        </p:spPr>
        <p:txBody>
          <a:bodyPr vert="horz" wrap="square" lIns="0" tIns="19050" rIns="0" bIns="0" rtlCol="0">
            <a:spAutoFit/>
          </a:bodyPr>
          <a:lstStyle/>
          <a:p>
            <a:pPr marL="19050" marR="7620" indent="88583" algn="r">
              <a:lnSpc>
                <a:spcPct val="110000"/>
              </a:lnSpc>
              <a:spcBef>
                <a:spcPts val="150"/>
              </a:spcBef>
              <a:tabLst>
                <a:tab pos="597218" algn="l"/>
                <a:tab pos="1255395" algn="l"/>
                <a:tab pos="2259330" algn="l"/>
              </a:tabLst>
            </a:pPr>
            <a:r>
              <a:rPr sz="3000" spc="-75" dirty="0">
                <a:latin typeface="Verdana"/>
                <a:cs typeface="Verdana"/>
              </a:rPr>
              <a:t>y</a:t>
            </a:r>
            <a:r>
              <a:rPr sz="3000" dirty="0">
                <a:latin typeface="Verdana"/>
                <a:cs typeface="Verdana"/>
              </a:rPr>
              <a:t>	</a:t>
            </a:r>
            <a:r>
              <a:rPr sz="3000" spc="-15" dirty="0">
                <a:latin typeface="Verdana"/>
                <a:cs typeface="Verdana"/>
              </a:rPr>
              <a:t>eliminar</a:t>
            </a:r>
            <a:r>
              <a:rPr sz="3000" dirty="0">
                <a:latin typeface="Verdana"/>
                <a:cs typeface="Verdana"/>
              </a:rPr>
              <a:t>	</a:t>
            </a:r>
            <a:r>
              <a:rPr sz="3000" spc="-120" dirty="0">
                <a:latin typeface="Verdana"/>
                <a:cs typeface="Verdana"/>
              </a:rPr>
              <a:t>del </a:t>
            </a:r>
            <a:r>
              <a:rPr sz="3000" spc="-38" dirty="0">
                <a:latin typeface="Verdana"/>
                <a:cs typeface="Verdana"/>
              </a:rPr>
              <a:t>las</a:t>
            </a:r>
            <a:r>
              <a:rPr sz="3000" dirty="0">
                <a:latin typeface="Verdana"/>
                <a:cs typeface="Verdana"/>
              </a:rPr>
              <a:t>		</a:t>
            </a:r>
            <a:r>
              <a:rPr sz="3000" spc="-143" dirty="0">
                <a:latin typeface="Verdana"/>
                <a:cs typeface="Verdana"/>
              </a:rPr>
              <a:t>materias </a:t>
            </a:r>
            <a:r>
              <a:rPr sz="3000" spc="-38" dirty="0">
                <a:latin typeface="Verdana"/>
                <a:cs typeface="Verdana"/>
              </a:rPr>
              <a:t>que</a:t>
            </a:r>
            <a:endParaRPr sz="3000">
              <a:latin typeface="Verdana"/>
              <a:cs typeface="Verdana"/>
            </a:endParaRPr>
          </a:p>
        </p:txBody>
      </p:sp>
      <p:sp>
        <p:nvSpPr>
          <p:cNvPr id="16" name="object 16"/>
          <p:cNvSpPr txBox="1"/>
          <p:nvPr/>
        </p:nvSpPr>
        <p:spPr>
          <a:xfrm>
            <a:off x="906323" y="7425080"/>
            <a:ext cx="4437698" cy="2050561"/>
          </a:xfrm>
          <a:prstGeom prst="rect">
            <a:avLst/>
          </a:prstGeom>
        </p:spPr>
        <p:txBody>
          <a:bodyPr vert="horz" wrap="square" lIns="0" tIns="19050" rIns="0" bIns="0" rtlCol="0">
            <a:spAutoFit/>
          </a:bodyPr>
          <a:lstStyle/>
          <a:p>
            <a:pPr marL="19050" marR="7620" algn="just">
              <a:lnSpc>
                <a:spcPct val="110000"/>
              </a:lnSpc>
              <a:spcBef>
                <a:spcPts val="150"/>
              </a:spcBef>
            </a:pPr>
            <a:r>
              <a:rPr sz="3000" spc="-75" dirty="0">
                <a:latin typeface="Verdana"/>
                <a:cs typeface="Verdana"/>
              </a:rPr>
              <a:t>evidentemente</a:t>
            </a:r>
            <a:r>
              <a:rPr sz="3000" spc="225" dirty="0">
                <a:latin typeface="Verdana"/>
                <a:cs typeface="Verdana"/>
              </a:rPr>
              <a:t> </a:t>
            </a:r>
            <a:r>
              <a:rPr sz="3000" dirty="0">
                <a:latin typeface="Verdana"/>
                <a:cs typeface="Verdana"/>
              </a:rPr>
              <a:t>no</a:t>
            </a:r>
            <a:r>
              <a:rPr sz="3000" spc="233" dirty="0">
                <a:latin typeface="Verdana"/>
                <a:cs typeface="Verdana"/>
              </a:rPr>
              <a:t> </a:t>
            </a:r>
            <a:r>
              <a:rPr sz="3000" spc="-68" dirty="0">
                <a:latin typeface="Verdana"/>
                <a:cs typeface="Verdana"/>
              </a:rPr>
              <a:t>sean </a:t>
            </a:r>
            <a:r>
              <a:rPr sz="3000" spc="-158" dirty="0">
                <a:latin typeface="Verdana"/>
                <a:cs typeface="Verdana"/>
              </a:rPr>
              <a:t>aptas,</a:t>
            </a:r>
            <a:r>
              <a:rPr sz="3000" spc="-105" dirty="0">
                <a:latin typeface="Verdana"/>
                <a:cs typeface="Verdana"/>
              </a:rPr>
              <a:t> </a:t>
            </a:r>
            <a:r>
              <a:rPr sz="3000" dirty="0">
                <a:latin typeface="Verdana"/>
                <a:cs typeface="Verdana"/>
              </a:rPr>
              <a:t>a</a:t>
            </a:r>
            <a:r>
              <a:rPr sz="3000" spc="-233" dirty="0">
                <a:latin typeface="Verdana"/>
                <a:cs typeface="Verdana"/>
              </a:rPr>
              <a:t> </a:t>
            </a:r>
            <a:r>
              <a:rPr sz="3000" spc="-90" dirty="0">
                <a:latin typeface="Verdana"/>
                <a:cs typeface="Verdana"/>
              </a:rPr>
              <a:t>fin</a:t>
            </a:r>
            <a:r>
              <a:rPr sz="3000" spc="-158" dirty="0">
                <a:latin typeface="Verdana"/>
                <a:cs typeface="Verdana"/>
              </a:rPr>
              <a:t> </a:t>
            </a:r>
            <a:r>
              <a:rPr sz="3000" dirty="0">
                <a:latin typeface="Verdana"/>
                <a:cs typeface="Verdana"/>
              </a:rPr>
              <a:t>de</a:t>
            </a:r>
            <a:r>
              <a:rPr sz="3000" spc="-150" dirty="0">
                <a:latin typeface="Verdana"/>
                <a:cs typeface="Verdana"/>
              </a:rPr>
              <a:t> </a:t>
            </a:r>
            <a:r>
              <a:rPr sz="3000" spc="-158" dirty="0">
                <a:latin typeface="Verdana"/>
                <a:cs typeface="Verdana"/>
              </a:rPr>
              <a:t>evitar</a:t>
            </a:r>
            <a:r>
              <a:rPr sz="3000" spc="-105" dirty="0">
                <a:latin typeface="Verdana"/>
                <a:cs typeface="Verdana"/>
              </a:rPr>
              <a:t> </a:t>
            </a:r>
            <a:r>
              <a:rPr sz="3000" spc="-171" dirty="0">
                <a:latin typeface="Verdana"/>
                <a:cs typeface="Verdana"/>
              </a:rPr>
              <a:t>mal </a:t>
            </a:r>
            <a:r>
              <a:rPr sz="3000" dirty="0">
                <a:latin typeface="Verdana"/>
                <a:cs typeface="Verdana"/>
              </a:rPr>
              <a:t>uso,</a:t>
            </a:r>
            <a:r>
              <a:rPr sz="3000" spc="-15" dirty="0">
                <a:latin typeface="Verdana"/>
                <a:cs typeface="Verdana"/>
              </a:rPr>
              <a:t> </a:t>
            </a:r>
            <a:r>
              <a:rPr sz="3000" spc="-53" dirty="0">
                <a:latin typeface="Verdana"/>
                <a:cs typeface="Verdana"/>
              </a:rPr>
              <a:t>contaminaciones</a:t>
            </a:r>
            <a:r>
              <a:rPr sz="3000" spc="-38" dirty="0">
                <a:latin typeface="Verdana"/>
                <a:cs typeface="Verdana"/>
              </a:rPr>
              <a:t> </a:t>
            </a:r>
            <a:r>
              <a:rPr sz="3000" spc="-75" dirty="0">
                <a:latin typeface="Verdana"/>
                <a:cs typeface="Verdana"/>
              </a:rPr>
              <a:t>y </a:t>
            </a:r>
            <a:r>
              <a:rPr sz="3000" spc="-30" dirty="0">
                <a:latin typeface="Verdana"/>
                <a:cs typeface="Verdana"/>
              </a:rPr>
              <a:t>adulteraciones.</a:t>
            </a:r>
            <a:endParaRPr sz="3000">
              <a:latin typeface="Verdana"/>
              <a:cs typeface="Verdana"/>
            </a:endParaRPr>
          </a:p>
        </p:txBody>
      </p:sp>
      <p:grpSp>
        <p:nvGrpSpPr>
          <p:cNvPr id="17" name="object 17"/>
          <p:cNvGrpSpPr/>
          <p:nvPr/>
        </p:nvGrpSpPr>
        <p:grpSpPr>
          <a:xfrm>
            <a:off x="472250" y="1"/>
            <a:ext cx="17816513" cy="5102543"/>
            <a:chOff x="314833" y="0"/>
            <a:chExt cx="11877675" cy="3401695"/>
          </a:xfrm>
        </p:grpSpPr>
        <p:pic>
          <p:nvPicPr>
            <p:cNvPr id="18" name="object 18"/>
            <p:cNvPicPr/>
            <p:nvPr/>
          </p:nvPicPr>
          <p:blipFill>
            <a:blip r:embed="rId6" cstate="print"/>
            <a:stretch>
              <a:fillRect/>
            </a:stretch>
          </p:blipFill>
          <p:spPr>
            <a:xfrm>
              <a:off x="7404353" y="0"/>
              <a:ext cx="4787646" cy="3401567"/>
            </a:xfrm>
            <a:prstGeom prst="rect">
              <a:avLst/>
            </a:prstGeom>
          </p:spPr>
        </p:pic>
        <p:pic>
          <p:nvPicPr>
            <p:cNvPr id="19" name="object 19"/>
            <p:cNvPicPr/>
            <p:nvPr/>
          </p:nvPicPr>
          <p:blipFill>
            <a:blip r:embed="rId7" cstate="print"/>
            <a:stretch>
              <a:fillRect/>
            </a:stretch>
          </p:blipFill>
          <p:spPr>
            <a:xfrm>
              <a:off x="10638789" y="19088"/>
              <a:ext cx="1553209" cy="666711"/>
            </a:xfrm>
            <a:prstGeom prst="rect">
              <a:avLst/>
            </a:prstGeom>
          </p:spPr>
        </p:pic>
        <p:pic>
          <p:nvPicPr>
            <p:cNvPr id="20" name="object 20"/>
            <p:cNvPicPr/>
            <p:nvPr/>
          </p:nvPicPr>
          <p:blipFill>
            <a:blip r:embed="rId8" cstate="print"/>
            <a:stretch>
              <a:fillRect/>
            </a:stretch>
          </p:blipFill>
          <p:spPr>
            <a:xfrm>
              <a:off x="314833" y="95973"/>
              <a:ext cx="1740535" cy="502958"/>
            </a:xfrm>
            <a:prstGeom prst="rect">
              <a:avLst/>
            </a:prstGeom>
          </p:spPr>
        </p:pic>
      </p:grpSp>
    </p:spTree>
    <p:extLst>
      <p:ext uri="{BB962C8B-B14F-4D97-AF65-F5344CB8AC3E}">
        <p14:creationId xmlns:p14="http://schemas.microsoft.com/office/powerpoint/2010/main" val="2399842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583893" y="1579360"/>
            <a:ext cx="7081838" cy="3066224"/>
          </a:xfrm>
          <a:prstGeom prst="rect">
            <a:avLst/>
          </a:prstGeom>
        </p:spPr>
        <p:txBody>
          <a:bodyPr vert="horz" wrap="square" lIns="0" tIns="140970" rIns="0" bIns="0" rtlCol="0">
            <a:spAutoFit/>
          </a:bodyPr>
          <a:lstStyle/>
          <a:p>
            <a:pPr marL="19050" marR="7620" indent="1231583">
              <a:lnSpc>
                <a:spcPts val="7620"/>
              </a:lnSpc>
              <a:spcBef>
                <a:spcPts val="1110"/>
              </a:spcBef>
            </a:pPr>
            <a:r>
              <a:rPr sz="7050" spc="-68" dirty="0"/>
              <a:t>Control</a:t>
            </a:r>
            <a:r>
              <a:rPr sz="7050" spc="-420" dirty="0"/>
              <a:t> </a:t>
            </a:r>
            <a:r>
              <a:rPr sz="7050" spc="-38" dirty="0"/>
              <a:t>de </a:t>
            </a:r>
            <a:r>
              <a:rPr sz="7050" spc="-127" dirty="0"/>
              <a:t>Materias</a:t>
            </a:r>
            <a:r>
              <a:rPr sz="7050" spc="-315" dirty="0"/>
              <a:t> </a:t>
            </a:r>
            <a:r>
              <a:rPr sz="7050" spc="-75" dirty="0"/>
              <a:t>Primas</a:t>
            </a:r>
            <a:endParaRPr sz="7050"/>
          </a:p>
        </p:txBody>
      </p:sp>
      <p:sp>
        <p:nvSpPr>
          <p:cNvPr id="3" name="object 3"/>
          <p:cNvSpPr/>
          <p:nvPr/>
        </p:nvSpPr>
        <p:spPr>
          <a:xfrm>
            <a:off x="918972" y="901637"/>
            <a:ext cx="822960" cy="110490"/>
          </a:xfrm>
          <a:custGeom>
            <a:avLst/>
            <a:gdLst/>
            <a:ahLst/>
            <a:cxnLst/>
            <a:rect l="l" t="t" r="r" b="b"/>
            <a:pathLst>
              <a:path w="548640" h="73659">
                <a:moveTo>
                  <a:pt x="548640" y="0"/>
                </a:moveTo>
                <a:lnTo>
                  <a:pt x="0" y="0"/>
                </a:lnTo>
                <a:lnTo>
                  <a:pt x="0" y="73151"/>
                </a:lnTo>
                <a:lnTo>
                  <a:pt x="548640" y="73151"/>
                </a:lnTo>
                <a:lnTo>
                  <a:pt x="548640" y="0"/>
                </a:lnTo>
                <a:close/>
              </a:path>
            </a:pathLst>
          </a:custGeom>
          <a:solidFill>
            <a:srgbClr val="F5A700"/>
          </a:solidFill>
        </p:spPr>
        <p:txBody>
          <a:bodyPr wrap="square" lIns="0" tIns="0" rIns="0" bIns="0" rtlCol="0"/>
          <a:lstStyle/>
          <a:p>
            <a:endParaRPr/>
          </a:p>
        </p:txBody>
      </p:sp>
      <p:grpSp>
        <p:nvGrpSpPr>
          <p:cNvPr id="4" name="object 4"/>
          <p:cNvGrpSpPr/>
          <p:nvPr/>
        </p:nvGrpSpPr>
        <p:grpSpPr>
          <a:xfrm>
            <a:off x="11526011" y="0"/>
            <a:ext cx="6762750" cy="3360420"/>
            <a:chOff x="7684007" y="0"/>
            <a:chExt cx="4508500" cy="2240280"/>
          </a:xfrm>
        </p:grpSpPr>
        <p:pic>
          <p:nvPicPr>
            <p:cNvPr id="5" name="object 5"/>
            <p:cNvPicPr/>
            <p:nvPr/>
          </p:nvPicPr>
          <p:blipFill>
            <a:blip r:embed="rId2" cstate="print"/>
            <a:stretch>
              <a:fillRect/>
            </a:stretch>
          </p:blipFill>
          <p:spPr>
            <a:xfrm>
              <a:off x="7684007" y="0"/>
              <a:ext cx="4507992" cy="2240279"/>
            </a:xfrm>
            <a:prstGeom prst="rect">
              <a:avLst/>
            </a:prstGeom>
          </p:spPr>
        </p:pic>
        <p:pic>
          <p:nvPicPr>
            <p:cNvPr id="6" name="object 6"/>
            <p:cNvPicPr/>
            <p:nvPr/>
          </p:nvPicPr>
          <p:blipFill>
            <a:blip r:embed="rId3" cstate="print"/>
            <a:stretch>
              <a:fillRect/>
            </a:stretch>
          </p:blipFill>
          <p:spPr>
            <a:xfrm>
              <a:off x="10634217" y="24803"/>
              <a:ext cx="1557781" cy="666711"/>
            </a:xfrm>
            <a:prstGeom prst="rect">
              <a:avLst/>
            </a:prstGeom>
          </p:spPr>
        </p:pic>
      </p:grpSp>
      <p:sp>
        <p:nvSpPr>
          <p:cNvPr id="7" name="object 7"/>
          <p:cNvSpPr/>
          <p:nvPr/>
        </p:nvSpPr>
        <p:spPr>
          <a:xfrm>
            <a:off x="932687" y="4403216"/>
            <a:ext cx="9326880" cy="27623"/>
          </a:xfrm>
          <a:custGeom>
            <a:avLst/>
            <a:gdLst/>
            <a:ahLst/>
            <a:cxnLst/>
            <a:rect l="l" t="t" r="r" b="b"/>
            <a:pathLst>
              <a:path w="6217920" h="18414">
                <a:moveTo>
                  <a:pt x="6217920" y="0"/>
                </a:moveTo>
                <a:lnTo>
                  <a:pt x="0" y="0"/>
                </a:lnTo>
                <a:lnTo>
                  <a:pt x="0" y="18287"/>
                </a:lnTo>
                <a:lnTo>
                  <a:pt x="6217920" y="18287"/>
                </a:lnTo>
                <a:lnTo>
                  <a:pt x="6217920" y="0"/>
                </a:lnTo>
                <a:close/>
              </a:path>
            </a:pathLst>
          </a:custGeom>
          <a:solidFill>
            <a:srgbClr val="C8C8C8"/>
          </a:solidFill>
        </p:spPr>
        <p:txBody>
          <a:bodyPr wrap="square" lIns="0" tIns="0" rIns="0" bIns="0" rtlCol="0"/>
          <a:lstStyle/>
          <a:p>
            <a:endParaRPr/>
          </a:p>
        </p:txBody>
      </p:sp>
      <p:sp>
        <p:nvSpPr>
          <p:cNvPr id="8" name="object 8"/>
          <p:cNvSpPr txBox="1">
            <a:spLocks noGrp="1"/>
          </p:cNvSpPr>
          <p:nvPr>
            <p:ph type="body" idx="1"/>
          </p:nvPr>
        </p:nvSpPr>
        <p:spPr>
          <a:xfrm>
            <a:off x="2371035" y="5258981"/>
            <a:ext cx="22278975" cy="765594"/>
          </a:xfrm>
          <a:prstGeom prst="rect">
            <a:avLst/>
          </a:prstGeom>
        </p:spPr>
        <p:txBody>
          <a:bodyPr vert="horz" wrap="square" lIns="0" tIns="19050" rIns="0" bIns="0" rtlCol="0">
            <a:spAutoFit/>
          </a:bodyPr>
          <a:lstStyle/>
          <a:p>
            <a:pPr marL="360044" marR="7620" indent="-340994" algn="just">
              <a:spcBef>
                <a:spcPts val="150"/>
              </a:spcBef>
              <a:buFont typeface="Arial MT"/>
              <a:buChar char="•"/>
              <a:tabLst>
                <a:tab pos="361950" algn="l"/>
              </a:tabLst>
            </a:pPr>
            <a:r>
              <a:rPr dirty="0"/>
              <a:t>No</a:t>
            </a:r>
            <a:r>
              <a:rPr spc="-90" dirty="0"/>
              <a:t>  </a:t>
            </a:r>
            <a:r>
              <a:rPr dirty="0"/>
              <a:t>aceptar</a:t>
            </a:r>
            <a:r>
              <a:rPr spc="-83" dirty="0"/>
              <a:t>  </a:t>
            </a:r>
            <a:r>
              <a:rPr dirty="0"/>
              <a:t>materia</a:t>
            </a:r>
            <a:r>
              <a:rPr spc="-90" dirty="0"/>
              <a:t>  </a:t>
            </a:r>
            <a:r>
              <a:rPr dirty="0"/>
              <a:t>prima</a:t>
            </a:r>
            <a:r>
              <a:rPr spc="-83" dirty="0"/>
              <a:t>  </a:t>
            </a:r>
            <a:r>
              <a:rPr dirty="0"/>
              <a:t>cuando</a:t>
            </a:r>
            <a:r>
              <a:rPr spc="-83" dirty="0"/>
              <a:t>  </a:t>
            </a:r>
            <a:r>
              <a:rPr spc="-38" dirty="0"/>
              <a:t>el 	</a:t>
            </a:r>
            <a:r>
              <a:rPr spc="-150" dirty="0"/>
              <a:t>envase</a:t>
            </a:r>
            <a:r>
              <a:rPr spc="-240" dirty="0"/>
              <a:t> </a:t>
            </a:r>
            <a:r>
              <a:rPr spc="-171" dirty="0"/>
              <a:t>no</a:t>
            </a:r>
            <a:r>
              <a:rPr spc="-278" dirty="0"/>
              <a:t> </a:t>
            </a:r>
            <a:r>
              <a:rPr spc="-135" dirty="0"/>
              <a:t>garantice</a:t>
            </a:r>
            <a:r>
              <a:rPr spc="-255" dirty="0"/>
              <a:t> </a:t>
            </a:r>
            <a:r>
              <a:rPr spc="-143" dirty="0"/>
              <a:t>su</a:t>
            </a:r>
            <a:r>
              <a:rPr spc="-278" dirty="0"/>
              <a:t> </a:t>
            </a:r>
            <a:r>
              <a:rPr spc="-60" dirty="0"/>
              <a:t>integridad.</a:t>
            </a:r>
          </a:p>
          <a:p>
            <a:pPr marL="360044" marR="7620" indent="-340994" algn="just">
              <a:spcBef>
                <a:spcPts val="1491"/>
              </a:spcBef>
              <a:buFont typeface="Arial MT"/>
              <a:buChar char="•"/>
              <a:tabLst>
                <a:tab pos="361950" algn="l"/>
              </a:tabLst>
            </a:pPr>
            <a:r>
              <a:rPr dirty="0"/>
              <a:t>Las</a:t>
            </a:r>
            <a:r>
              <a:rPr spc="-60" dirty="0"/>
              <a:t> </a:t>
            </a:r>
            <a:r>
              <a:rPr spc="-180" dirty="0"/>
              <a:t>materias</a:t>
            </a:r>
            <a:r>
              <a:rPr spc="-45" dirty="0"/>
              <a:t> </a:t>
            </a:r>
            <a:r>
              <a:rPr spc="-248" dirty="0"/>
              <a:t>primas,</a:t>
            </a:r>
            <a:r>
              <a:rPr spc="-30" dirty="0"/>
              <a:t> </a:t>
            </a:r>
            <a:r>
              <a:rPr spc="-210" dirty="0"/>
              <a:t>alimentos,</a:t>
            </a:r>
            <a:r>
              <a:rPr spc="-53" dirty="0"/>
              <a:t> </a:t>
            </a:r>
            <a:r>
              <a:rPr spc="-113" dirty="0"/>
              <a:t>bebidas</a:t>
            </a:r>
            <a:r>
              <a:rPr spc="-53" dirty="0"/>
              <a:t> </a:t>
            </a:r>
            <a:r>
              <a:rPr spc="-68" dirty="0"/>
              <a:t>o</a:t>
            </a:r>
            <a:r>
              <a:rPr spc="-45" dirty="0"/>
              <a:t> 	</a:t>
            </a:r>
            <a:r>
              <a:rPr spc="-158" dirty="0"/>
              <a:t>suplementos</a:t>
            </a:r>
            <a:r>
              <a:rPr spc="8010" dirty="0"/>
              <a:t> </a:t>
            </a:r>
            <a:r>
              <a:rPr spc="-180" dirty="0"/>
              <a:t>alimenticios,</a:t>
            </a:r>
            <a:r>
              <a:rPr spc="8003" dirty="0"/>
              <a:t> </a:t>
            </a:r>
            <a:r>
              <a:rPr spc="-150" dirty="0"/>
              <a:t>deben</a:t>
            </a:r>
            <a:r>
              <a:rPr spc="-143" dirty="0"/>
              <a:t> 	almacenarse</a:t>
            </a:r>
            <a:r>
              <a:rPr spc="-300" dirty="0"/>
              <a:t> </a:t>
            </a:r>
            <a:r>
              <a:rPr spc="-98" dirty="0"/>
              <a:t>de</a:t>
            </a:r>
            <a:r>
              <a:rPr spc="-285" dirty="0"/>
              <a:t> </a:t>
            </a:r>
            <a:r>
              <a:rPr spc="-98" dirty="0"/>
              <a:t>acuerdo</a:t>
            </a:r>
            <a:r>
              <a:rPr spc="-285" dirty="0"/>
              <a:t> </a:t>
            </a:r>
            <a:r>
              <a:rPr spc="-158" dirty="0"/>
              <a:t>a</a:t>
            </a:r>
            <a:r>
              <a:rPr spc="-306" dirty="0"/>
              <a:t> </a:t>
            </a:r>
            <a:r>
              <a:rPr spc="-150" dirty="0"/>
              <a:t>su</a:t>
            </a:r>
            <a:r>
              <a:rPr spc="-293" dirty="0"/>
              <a:t> </a:t>
            </a:r>
            <a:r>
              <a:rPr spc="-165" dirty="0"/>
              <a:t>naturaleza</a:t>
            </a:r>
            <a:r>
              <a:rPr spc="-255" dirty="0"/>
              <a:t> </a:t>
            </a:r>
            <a:r>
              <a:rPr spc="-68" dirty="0"/>
              <a:t>e</a:t>
            </a:r>
            <a:r>
              <a:rPr spc="-45" dirty="0"/>
              <a:t> 	</a:t>
            </a:r>
            <a:r>
              <a:rPr spc="-120" dirty="0"/>
              <a:t>identificarse</a:t>
            </a:r>
            <a:r>
              <a:rPr spc="-203" dirty="0"/>
              <a:t> </a:t>
            </a:r>
            <a:r>
              <a:rPr spc="-98" dirty="0"/>
              <a:t>de</a:t>
            </a:r>
            <a:r>
              <a:rPr spc="-195" dirty="0"/>
              <a:t> </a:t>
            </a:r>
            <a:r>
              <a:rPr spc="-217" dirty="0"/>
              <a:t>manera</a:t>
            </a:r>
            <a:r>
              <a:rPr spc="-195" dirty="0"/>
              <a:t> </a:t>
            </a:r>
            <a:r>
              <a:rPr spc="-171" dirty="0"/>
              <a:t>tal</a:t>
            </a:r>
            <a:r>
              <a:rPr spc="-195" dirty="0"/>
              <a:t> </a:t>
            </a:r>
            <a:r>
              <a:rPr spc="-158" dirty="0"/>
              <a:t>que</a:t>
            </a:r>
            <a:r>
              <a:rPr spc="-188" dirty="0"/>
              <a:t> </a:t>
            </a:r>
            <a:r>
              <a:rPr spc="-53" dirty="0"/>
              <a:t>se</a:t>
            </a:r>
            <a:r>
              <a:rPr spc="-195" dirty="0"/>
              <a:t> </a:t>
            </a:r>
            <a:r>
              <a:rPr spc="-203" dirty="0"/>
              <a:t>permita</a:t>
            </a:r>
            <a:r>
              <a:rPr spc="-120" dirty="0"/>
              <a:t> 	aplicar</a:t>
            </a:r>
            <a:r>
              <a:rPr spc="-278" dirty="0"/>
              <a:t> </a:t>
            </a:r>
            <a:r>
              <a:rPr spc="-255" dirty="0"/>
              <a:t>un</a:t>
            </a:r>
            <a:r>
              <a:rPr spc="-323" dirty="0"/>
              <a:t> </a:t>
            </a:r>
            <a:r>
              <a:rPr spc="-158" dirty="0"/>
              <a:t>sistema</a:t>
            </a:r>
            <a:r>
              <a:rPr spc="-285" dirty="0"/>
              <a:t> </a:t>
            </a:r>
            <a:r>
              <a:rPr spc="-98" dirty="0"/>
              <a:t>de</a:t>
            </a:r>
            <a:r>
              <a:rPr spc="-306" dirty="0"/>
              <a:t> </a:t>
            </a:r>
            <a:r>
              <a:rPr spc="-45" dirty="0"/>
              <a:t>PEPS.</a:t>
            </a:r>
          </a:p>
        </p:txBody>
      </p:sp>
      <p:pic>
        <p:nvPicPr>
          <p:cNvPr id="9" name="object 9"/>
          <p:cNvPicPr/>
          <p:nvPr/>
        </p:nvPicPr>
        <p:blipFill>
          <a:blip r:embed="rId4" cstate="print"/>
          <a:stretch>
            <a:fillRect/>
          </a:stretch>
        </p:blipFill>
        <p:spPr>
          <a:xfrm>
            <a:off x="11526011" y="3463290"/>
            <a:ext cx="6761988" cy="3360420"/>
          </a:xfrm>
          <a:prstGeom prst="rect">
            <a:avLst/>
          </a:prstGeom>
        </p:spPr>
      </p:pic>
      <p:pic>
        <p:nvPicPr>
          <p:cNvPr id="10" name="object 10"/>
          <p:cNvPicPr/>
          <p:nvPr/>
        </p:nvPicPr>
        <p:blipFill>
          <a:blip r:embed="rId5" cstate="print"/>
          <a:stretch>
            <a:fillRect/>
          </a:stretch>
        </p:blipFill>
        <p:spPr>
          <a:xfrm>
            <a:off x="11526011" y="6926578"/>
            <a:ext cx="6761988" cy="3360419"/>
          </a:xfrm>
          <a:prstGeom prst="rect">
            <a:avLst/>
          </a:prstGeom>
        </p:spPr>
      </p:pic>
      <p:pic>
        <p:nvPicPr>
          <p:cNvPr id="11" name="object 11"/>
          <p:cNvPicPr/>
          <p:nvPr/>
        </p:nvPicPr>
        <p:blipFill>
          <a:blip r:embed="rId6" cstate="print"/>
          <a:stretch>
            <a:fillRect/>
          </a:stretch>
        </p:blipFill>
        <p:spPr>
          <a:xfrm>
            <a:off x="547824" y="212546"/>
            <a:ext cx="2452779" cy="610407"/>
          </a:xfrm>
          <a:prstGeom prst="rect">
            <a:avLst/>
          </a:prstGeom>
        </p:spPr>
      </p:pic>
    </p:spTree>
    <p:extLst>
      <p:ext uri="{BB962C8B-B14F-4D97-AF65-F5344CB8AC3E}">
        <p14:creationId xmlns:p14="http://schemas.microsoft.com/office/powerpoint/2010/main" val="426139024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15412" y="0"/>
            <a:ext cx="4615304" cy="4756659"/>
          </a:xfrm>
          <a:prstGeom prst="rect">
            <a:avLst/>
          </a:prstGeom>
        </p:spPr>
      </p:pic>
      <p:pic>
        <p:nvPicPr>
          <p:cNvPr id="3" name="object 3"/>
          <p:cNvPicPr/>
          <p:nvPr/>
        </p:nvPicPr>
        <p:blipFill>
          <a:blip r:embed="rId3" cstate="print"/>
          <a:stretch>
            <a:fillRect/>
          </a:stretch>
        </p:blipFill>
        <p:spPr>
          <a:xfrm>
            <a:off x="30" y="4965188"/>
            <a:ext cx="4730685" cy="5081783"/>
          </a:xfrm>
          <a:prstGeom prst="rect">
            <a:avLst/>
          </a:prstGeom>
        </p:spPr>
      </p:pic>
      <p:pic>
        <p:nvPicPr>
          <p:cNvPr id="4" name="object 4"/>
          <p:cNvPicPr/>
          <p:nvPr/>
        </p:nvPicPr>
        <p:blipFill>
          <a:blip r:embed="rId4" cstate="print"/>
          <a:stretch>
            <a:fillRect/>
          </a:stretch>
        </p:blipFill>
        <p:spPr>
          <a:xfrm>
            <a:off x="4881754" y="0"/>
            <a:ext cx="5672138" cy="6199632"/>
          </a:xfrm>
          <a:prstGeom prst="rect">
            <a:avLst/>
          </a:prstGeom>
        </p:spPr>
      </p:pic>
      <p:pic>
        <p:nvPicPr>
          <p:cNvPr id="5" name="object 5"/>
          <p:cNvPicPr/>
          <p:nvPr/>
        </p:nvPicPr>
        <p:blipFill>
          <a:blip r:embed="rId5" cstate="print"/>
          <a:stretch>
            <a:fillRect/>
          </a:stretch>
        </p:blipFill>
        <p:spPr>
          <a:xfrm>
            <a:off x="4881754" y="6350507"/>
            <a:ext cx="5487542" cy="3808476"/>
          </a:xfrm>
          <a:prstGeom prst="rect">
            <a:avLst/>
          </a:prstGeom>
        </p:spPr>
      </p:pic>
      <p:grpSp>
        <p:nvGrpSpPr>
          <p:cNvPr id="6" name="object 6"/>
          <p:cNvGrpSpPr/>
          <p:nvPr/>
        </p:nvGrpSpPr>
        <p:grpSpPr>
          <a:xfrm>
            <a:off x="11034496" y="930373"/>
            <a:ext cx="6893243" cy="8358188"/>
            <a:chOff x="7356330" y="620248"/>
            <a:chExt cx="4595495" cy="5572125"/>
          </a:xfrm>
        </p:grpSpPr>
        <p:pic>
          <p:nvPicPr>
            <p:cNvPr id="7" name="object 7"/>
            <p:cNvPicPr/>
            <p:nvPr/>
          </p:nvPicPr>
          <p:blipFill>
            <a:blip r:embed="rId6" cstate="print"/>
            <a:stretch>
              <a:fillRect/>
            </a:stretch>
          </p:blipFill>
          <p:spPr>
            <a:xfrm>
              <a:off x="7356330" y="620248"/>
              <a:ext cx="4594896" cy="5571783"/>
            </a:xfrm>
            <a:prstGeom prst="rect">
              <a:avLst/>
            </a:prstGeom>
          </p:spPr>
        </p:pic>
        <p:sp>
          <p:nvSpPr>
            <p:cNvPr id="8" name="object 8"/>
            <p:cNvSpPr/>
            <p:nvPr/>
          </p:nvSpPr>
          <p:spPr>
            <a:xfrm>
              <a:off x="7368794" y="633615"/>
              <a:ext cx="4521200" cy="5495925"/>
            </a:xfrm>
            <a:custGeom>
              <a:avLst/>
              <a:gdLst/>
              <a:ahLst/>
              <a:cxnLst/>
              <a:rect l="l" t="t" r="r" b="b"/>
              <a:pathLst>
                <a:path w="4521200" h="5495925">
                  <a:moveTo>
                    <a:pt x="4520946" y="0"/>
                  </a:moveTo>
                  <a:lnTo>
                    <a:pt x="0" y="0"/>
                  </a:lnTo>
                  <a:lnTo>
                    <a:pt x="0" y="5495925"/>
                  </a:lnTo>
                  <a:lnTo>
                    <a:pt x="4520946" y="5495925"/>
                  </a:lnTo>
                  <a:lnTo>
                    <a:pt x="4520946" y="0"/>
                  </a:lnTo>
                  <a:close/>
                </a:path>
              </a:pathLst>
            </a:custGeom>
            <a:solidFill>
              <a:srgbClr val="FFFFFF"/>
            </a:solidFill>
          </p:spPr>
          <p:txBody>
            <a:bodyPr wrap="square" lIns="0" tIns="0" rIns="0" bIns="0" rtlCol="0"/>
            <a:lstStyle/>
            <a:p>
              <a:endParaRPr/>
            </a:p>
          </p:txBody>
        </p:sp>
        <p:sp>
          <p:nvSpPr>
            <p:cNvPr id="9" name="object 9"/>
            <p:cNvSpPr/>
            <p:nvPr/>
          </p:nvSpPr>
          <p:spPr>
            <a:xfrm>
              <a:off x="7368794" y="633615"/>
              <a:ext cx="4521200" cy="5495925"/>
            </a:xfrm>
            <a:custGeom>
              <a:avLst/>
              <a:gdLst/>
              <a:ahLst/>
              <a:cxnLst/>
              <a:rect l="l" t="t" r="r" b="b"/>
              <a:pathLst>
                <a:path w="4521200" h="5495925">
                  <a:moveTo>
                    <a:pt x="0" y="5495925"/>
                  </a:moveTo>
                  <a:lnTo>
                    <a:pt x="4520946" y="5495925"/>
                  </a:lnTo>
                  <a:lnTo>
                    <a:pt x="4520946" y="0"/>
                  </a:lnTo>
                  <a:lnTo>
                    <a:pt x="0" y="0"/>
                  </a:lnTo>
                  <a:lnTo>
                    <a:pt x="0" y="5495925"/>
                  </a:lnTo>
                  <a:close/>
                </a:path>
              </a:pathLst>
            </a:custGeom>
            <a:ln w="9525">
              <a:solidFill>
                <a:srgbClr val="E9E9E9"/>
              </a:solidFill>
            </a:ln>
          </p:spPr>
          <p:txBody>
            <a:bodyPr wrap="square" lIns="0" tIns="0" rIns="0" bIns="0" rtlCol="0"/>
            <a:lstStyle/>
            <a:p>
              <a:endParaRPr/>
            </a:p>
          </p:txBody>
        </p:sp>
      </p:grpSp>
      <p:sp>
        <p:nvSpPr>
          <p:cNvPr id="10" name="object 10"/>
          <p:cNvSpPr txBox="1">
            <a:spLocks noGrp="1"/>
          </p:cNvSpPr>
          <p:nvPr>
            <p:ph type="title"/>
          </p:nvPr>
        </p:nvSpPr>
        <p:spPr>
          <a:xfrm>
            <a:off x="2084631" y="1020776"/>
            <a:ext cx="16310610" cy="1949442"/>
          </a:xfrm>
          <a:prstGeom prst="rect">
            <a:avLst/>
          </a:prstGeom>
        </p:spPr>
        <p:txBody>
          <a:bodyPr vert="horz" wrap="square" lIns="0" tIns="609789" rIns="0" bIns="0" rtlCol="0">
            <a:spAutoFit/>
          </a:bodyPr>
          <a:lstStyle/>
          <a:p>
            <a:pPr marL="12447270" marR="7620" indent="-107633">
              <a:lnSpc>
                <a:spcPts val="5190"/>
              </a:lnSpc>
              <a:spcBef>
                <a:spcPts val="803"/>
              </a:spcBef>
            </a:pPr>
            <a:r>
              <a:rPr sz="4800" spc="-38" dirty="0"/>
              <a:t>Control</a:t>
            </a:r>
            <a:r>
              <a:rPr sz="4800" spc="-285" dirty="0"/>
              <a:t> </a:t>
            </a:r>
            <a:r>
              <a:rPr sz="4800" spc="-38" dirty="0"/>
              <a:t>de </a:t>
            </a:r>
            <a:r>
              <a:rPr sz="4800" spc="-15" dirty="0"/>
              <a:t>Envasado</a:t>
            </a:r>
            <a:endParaRPr sz="4800"/>
          </a:p>
        </p:txBody>
      </p:sp>
      <p:grpSp>
        <p:nvGrpSpPr>
          <p:cNvPr id="11" name="object 11"/>
          <p:cNvGrpSpPr/>
          <p:nvPr/>
        </p:nvGrpSpPr>
        <p:grpSpPr>
          <a:xfrm>
            <a:off x="10957178" y="-18"/>
            <a:ext cx="7331393" cy="3292793"/>
            <a:chOff x="7304785" y="-12"/>
            <a:chExt cx="4887595" cy="2195195"/>
          </a:xfrm>
        </p:grpSpPr>
        <p:sp>
          <p:nvSpPr>
            <p:cNvPr id="12" name="object 12"/>
            <p:cNvSpPr/>
            <p:nvPr/>
          </p:nvSpPr>
          <p:spPr>
            <a:xfrm>
              <a:off x="7304785" y="1181480"/>
              <a:ext cx="128270" cy="704215"/>
            </a:xfrm>
            <a:custGeom>
              <a:avLst/>
              <a:gdLst/>
              <a:ahLst/>
              <a:cxnLst/>
              <a:rect l="l" t="t" r="r" b="b"/>
              <a:pathLst>
                <a:path w="128270" h="704214">
                  <a:moveTo>
                    <a:pt x="128016" y="0"/>
                  </a:moveTo>
                  <a:lnTo>
                    <a:pt x="0" y="0"/>
                  </a:lnTo>
                  <a:lnTo>
                    <a:pt x="0" y="704088"/>
                  </a:lnTo>
                  <a:lnTo>
                    <a:pt x="128016" y="704088"/>
                  </a:lnTo>
                  <a:lnTo>
                    <a:pt x="128016" y="0"/>
                  </a:lnTo>
                  <a:close/>
                </a:path>
              </a:pathLst>
            </a:custGeom>
            <a:solidFill>
              <a:srgbClr val="F5A700"/>
            </a:solidFill>
          </p:spPr>
          <p:txBody>
            <a:bodyPr wrap="square" lIns="0" tIns="0" rIns="0" bIns="0" rtlCol="0"/>
            <a:lstStyle/>
            <a:p>
              <a:endParaRPr/>
            </a:p>
          </p:txBody>
        </p:sp>
        <p:sp>
          <p:nvSpPr>
            <p:cNvPr id="13" name="object 13"/>
            <p:cNvSpPr/>
            <p:nvPr/>
          </p:nvSpPr>
          <p:spPr>
            <a:xfrm>
              <a:off x="7836661" y="2185415"/>
              <a:ext cx="3683635" cy="9525"/>
            </a:xfrm>
            <a:custGeom>
              <a:avLst/>
              <a:gdLst/>
              <a:ahLst/>
              <a:cxnLst/>
              <a:rect l="l" t="t" r="r" b="b"/>
              <a:pathLst>
                <a:path w="3683634" h="9525">
                  <a:moveTo>
                    <a:pt x="3683127" y="0"/>
                  </a:moveTo>
                  <a:lnTo>
                    <a:pt x="0" y="0"/>
                  </a:lnTo>
                  <a:lnTo>
                    <a:pt x="0" y="9144"/>
                  </a:lnTo>
                  <a:lnTo>
                    <a:pt x="3683127" y="9144"/>
                  </a:lnTo>
                  <a:lnTo>
                    <a:pt x="3683127" y="0"/>
                  </a:lnTo>
                  <a:close/>
                </a:path>
              </a:pathLst>
            </a:custGeom>
            <a:solidFill>
              <a:srgbClr val="C8C8C8"/>
            </a:solidFill>
          </p:spPr>
          <p:txBody>
            <a:bodyPr wrap="square" lIns="0" tIns="0" rIns="0" bIns="0" rtlCol="0"/>
            <a:lstStyle/>
            <a:p>
              <a:endParaRPr/>
            </a:p>
          </p:txBody>
        </p:sp>
        <p:pic>
          <p:nvPicPr>
            <p:cNvPr id="14" name="object 14"/>
            <p:cNvPicPr/>
            <p:nvPr/>
          </p:nvPicPr>
          <p:blipFill>
            <a:blip r:embed="rId7" cstate="print"/>
            <a:stretch>
              <a:fillRect/>
            </a:stretch>
          </p:blipFill>
          <p:spPr>
            <a:xfrm>
              <a:off x="10662920" y="-12"/>
              <a:ext cx="1529079" cy="633615"/>
            </a:xfrm>
            <a:prstGeom prst="rect">
              <a:avLst/>
            </a:prstGeom>
          </p:spPr>
        </p:pic>
      </p:grpSp>
      <p:sp>
        <p:nvSpPr>
          <p:cNvPr id="15" name="object 15"/>
          <p:cNvSpPr txBox="1"/>
          <p:nvPr/>
        </p:nvSpPr>
        <p:spPr>
          <a:xfrm>
            <a:off x="11819191" y="3553549"/>
            <a:ext cx="1875473" cy="1034899"/>
          </a:xfrm>
          <a:prstGeom prst="rect">
            <a:avLst/>
          </a:prstGeom>
        </p:spPr>
        <p:txBody>
          <a:bodyPr vert="horz" wrap="square" lIns="0" tIns="19050" rIns="0" bIns="0" rtlCol="0">
            <a:spAutoFit/>
          </a:bodyPr>
          <a:lstStyle/>
          <a:p>
            <a:pPr marL="361950" marR="7620" indent="-342900">
              <a:lnSpc>
                <a:spcPct val="110000"/>
              </a:lnSpc>
              <a:spcBef>
                <a:spcPts val="150"/>
              </a:spcBef>
              <a:buFont typeface="Arial MT"/>
              <a:buChar char="•"/>
              <a:tabLst>
                <a:tab pos="361950" algn="l"/>
              </a:tabLst>
            </a:pPr>
            <a:r>
              <a:rPr sz="3000" spc="-90" dirty="0">
                <a:latin typeface="Verdana"/>
                <a:cs typeface="Verdana"/>
              </a:rPr>
              <a:t>Envases </a:t>
            </a:r>
            <a:r>
              <a:rPr sz="3000" spc="-15" dirty="0">
                <a:latin typeface="Verdana"/>
                <a:cs typeface="Verdana"/>
              </a:rPr>
              <a:t>limpios,</a:t>
            </a:r>
            <a:endParaRPr sz="3000">
              <a:latin typeface="Verdana"/>
              <a:cs typeface="Verdana"/>
            </a:endParaRPr>
          </a:p>
        </p:txBody>
      </p:sp>
      <p:sp>
        <p:nvSpPr>
          <p:cNvPr id="16" name="object 16"/>
          <p:cNvSpPr txBox="1"/>
          <p:nvPr/>
        </p:nvSpPr>
        <p:spPr>
          <a:xfrm>
            <a:off x="14121764" y="3553548"/>
            <a:ext cx="3048000" cy="1034899"/>
          </a:xfrm>
          <a:prstGeom prst="rect">
            <a:avLst/>
          </a:prstGeom>
        </p:spPr>
        <p:txBody>
          <a:bodyPr vert="horz" wrap="square" lIns="0" tIns="19050" rIns="0" bIns="0" rtlCol="0">
            <a:spAutoFit/>
          </a:bodyPr>
          <a:lstStyle/>
          <a:p>
            <a:pPr marL="19050" marR="7620" indent="52388">
              <a:lnSpc>
                <a:spcPct val="110000"/>
              </a:lnSpc>
              <a:spcBef>
                <a:spcPts val="150"/>
              </a:spcBef>
              <a:tabLst>
                <a:tab pos="1008698" algn="l"/>
              </a:tabLst>
            </a:pPr>
            <a:r>
              <a:rPr sz="3000" spc="-38" dirty="0">
                <a:latin typeface="Verdana"/>
                <a:cs typeface="Verdana"/>
              </a:rPr>
              <a:t>se</a:t>
            </a:r>
            <a:r>
              <a:rPr sz="3000" dirty="0">
                <a:latin typeface="Verdana"/>
                <a:cs typeface="Verdana"/>
              </a:rPr>
              <a:t>	</a:t>
            </a:r>
            <a:r>
              <a:rPr sz="3000" spc="-120" dirty="0">
                <a:latin typeface="Verdana"/>
                <a:cs typeface="Verdana"/>
              </a:rPr>
              <a:t>encuentren </a:t>
            </a:r>
            <a:r>
              <a:rPr sz="3000" spc="-38" dirty="0">
                <a:latin typeface="Verdana"/>
                <a:cs typeface="Verdana"/>
              </a:rPr>
              <a:t>en</a:t>
            </a:r>
            <a:endParaRPr sz="3000">
              <a:latin typeface="Verdana"/>
              <a:cs typeface="Verdana"/>
            </a:endParaRPr>
          </a:p>
        </p:txBody>
      </p:sp>
      <p:sp>
        <p:nvSpPr>
          <p:cNvPr id="17" name="object 17"/>
          <p:cNvSpPr txBox="1"/>
          <p:nvPr/>
        </p:nvSpPr>
        <p:spPr>
          <a:xfrm>
            <a:off x="12162091" y="4604195"/>
            <a:ext cx="3060383" cy="481863"/>
          </a:xfrm>
          <a:prstGeom prst="rect">
            <a:avLst/>
          </a:prstGeom>
        </p:spPr>
        <p:txBody>
          <a:bodyPr vert="horz" wrap="square" lIns="0" tIns="20003" rIns="0" bIns="0" rtlCol="0">
            <a:spAutoFit/>
          </a:bodyPr>
          <a:lstStyle/>
          <a:p>
            <a:pPr marL="19050">
              <a:spcBef>
                <a:spcPts val="158"/>
              </a:spcBef>
              <a:tabLst>
                <a:tab pos="2842259" algn="l"/>
              </a:tabLst>
            </a:pPr>
            <a:r>
              <a:rPr sz="3000" spc="-15" dirty="0">
                <a:latin typeface="Verdana"/>
                <a:cs typeface="Verdana"/>
              </a:rPr>
              <a:t>desinfectados</a:t>
            </a:r>
            <a:r>
              <a:rPr sz="3000" dirty="0">
                <a:latin typeface="Verdana"/>
                <a:cs typeface="Verdana"/>
              </a:rPr>
              <a:t>	</a:t>
            </a:r>
            <a:r>
              <a:rPr sz="3000" spc="-150" dirty="0">
                <a:latin typeface="Verdana"/>
                <a:cs typeface="Verdana"/>
              </a:rPr>
              <a:t>y</a:t>
            </a:r>
            <a:endParaRPr sz="3000">
              <a:latin typeface="Verdana"/>
              <a:cs typeface="Verdana"/>
            </a:endParaRPr>
          </a:p>
        </p:txBody>
      </p:sp>
      <p:sp>
        <p:nvSpPr>
          <p:cNvPr id="18" name="object 18"/>
          <p:cNvSpPr txBox="1"/>
          <p:nvPr/>
        </p:nvSpPr>
        <p:spPr>
          <a:xfrm>
            <a:off x="15207614" y="4056469"/>
            <a:ext cx="1960245" cy="1034899"/>
          </a:xfrm>
          <a:prstGeom prst="rect">
            <a:avLst/>
          </a:prstGeom>
        </p:spPr>
        <p:txBody>
          <a:bodyPr vert="horz" wrap="square" lIns="0" tIns="19050" rIns="0" bIns="0" rtlCol="0">
            <a:spAutoFit/>
          </a:bodyPr>
          <a:lstStyle/>
          <a:p>
            <a:pPr marL="308610" marR="7620" indent="-290513">
              <a:lnSpc>
                <a:spcPct val="110000"/>
              </a:lnSpc>
              <a:spcBef>
                <a:spcPts val="150"/>
              </a:spcBef>
              <a:tabLst>
                <a:tab pos="1059180" algn="l"/>
              </a:tabLst>
            </a:pPr>
            <a:r>
              <a:rPr sz="3000" spc="-38" dirty="0">
                <a:latin typeface="Verdana"/>
                <a:cs typeface="Verdana"/>
              </a:rPr>
              <a:t>su</a:t>
            </a:r>
            <a:r>
              <a:rPr sz="3000" dirty="0">
                <a:latin typeface="Verdana"/>
                <a:cs typeface="Verdana"/>
              </a:rPr>
              <a:t>	</a:t>
            </a:r>
            <a:r>
              <a:rPr sz="3000" spc="-878" dirty="0">
                <a:latin typeface="Verdana"/>
                <a:cs typeface="Verdana"/>
              </a:rPr>
              <a:t> </a:t>
            </a:r>
            <a:r>
              <a:rPr sz="3000" spc="-15" dirty="0">
                <a:latin typeface="Verdana"/>
                <a:cs typeface="Verdana"/>
              </a:rPr>
              <a:t>caso </a:t>
            </a:r>
            <a:r>
              <a:rPr sz="3000" spc="-38" dirty="0">
                <a:latin typeface="Verdana"/>
                <a:cs typeface="Verdana"/>
              </a:rPr>
              <a:t>en</a:t>
            </a:r>
            <a:r>
              <a:rPr sz="3000" dirty="0">
                <a:latin typeface="Verdana"/>
                <a:cs typeface="Verdana"/>
              </a:rPr>
              <a:t>	</a:t>
            </a:r>
            <a:r>
              <a:rPr sz="3000" spc="-150" dirty="0">
                <a:latin typeface="Verdana"/>
                <a:cs typeface="Verdana"/>
              </a:rPr>
              <a:t>buen</a:t>
            </a:r>
            <a:endParaRPr sz="3000">
              <a:latin typeface="Verdana"/>
              <a:cs typeface="Verdana"/>
            </a:endParaRPr>
          </a:p>
        </p:txBody>
      </p:sp>
      <p:sp>
        <p:nvSpPr>
          <p:cNvPr id="19" name="object 19"/>
          <p:cNvSpPr txBox="1"/>
          <p:nvPr/>
        </p:nvSpPr>
        <p:spPr>
          <a:xfrm>
            <a:off x="12162091" y="5106658"/>
            <a:ext cx="4151948" cy="481863"/>
          </a:xfrm>
          <a:prstGeom prst="rect">
            <a:avLst/>
          </a:prstGeom>
        </p:spPr>
        <p:txBody>
          <a:bodyPr vert="horz" wrap="square" lIns="0" tIns="20003" rIns="0" bIns="0" rtlCol="0">
            <a:spAutoFit/>
          </a:bodyPr>
          <a:lstStyle/>
          <a:p>
            <a:pPr marL="19050">
              <a:spcBef>
                <a:spcPts val="158"/>
              </a:spcBef>
            </a:pPr>
            <a:r>
              <a:rPr sz="3000" spc="-83" dirty="0">
                <a:latin typeface="Verdana"/>
                <a:cs typeface="Verdana"/>
              </a:rPr>
              <a:t>estado</a:t>
            </a:r>
            <a:r>
              <a:rPr sz="3000" spc="-270" dirty="0">
                <a:latin typeface="Verdana"/>
                <a:cs typeface="Verdana"/>
              </a:rPr>
              <a:t> </a:t>
            </a:r>
            <a:r>
              <a:rPr sz="3000" spc="-105" dirty="0">
                <a:latin typeface="Verdana"/>
                <a:cs typeface="Verdana"/>
              </a:rPr>
              <a:t>antes</a:t>
            </a:r>
            <a:r>
              <a:rPr sz="3000" spc="-233" dirty="0">
                <a:latin typeface="Verdana"/>
                <a:cs typeface="Verdana"/>
              </a:rPr>
              <a:t> </a:t>
            </a:r>
            <a:r>
              <a:rPr sz="3000" spc="-83" dirty="0">
                <a:latin typeface="Verdana"/>
                <a:cs typeface="Verdana"/>
              </a:rPr>
              <a:t>de</a:t>
            </a:r>
            <a:r>
              <a:rPr sz="3000" spc="-248" dirty="0">
                <a:latin typeface="Verdana"/>
                <a:cs typeface="Verdana"/>
              </a:rPr>
              <a:t> </a:t>
            </a:r>
            <a:r>
              <a:rPr sz="3000" spc="-113" dirty="0">
                <a:latin typeface="Verdana"/>
                <a:cs typeface="Verdana"/>
              </a:rPr>
              <a:t>su</a:t>
            </a:r>
            <a:r>
              <a:rPr sz="3000" spc="-217" dirty="0">
                <a:latin typeface="Verdana"/>
                <a:cs typeface="Verdana"/>
              </a:rPr>
              <a:t> </a:t>
            </a:r>
            <a:r>
              <a:rPr sz="3000" spc="-38" dirty="0">
                <a:latin typeface="Verdana"/>
                <a:cs typeface="Verdana"/>
              </a:rPr>
              <a:t>uso</a:t>
            </a:r>
            <a:endParaRPr sz="3000">
              <a:latin typeface="Verdana"/>
              <a:cs typeface="Verdana"/>
            </a:endParaRPr>
          </a:p>
        </p:txBody>
      </p:sp>
      <p:graphicFrame>
        <p:nvGraphicFramePr>
          <p:cNvPr id="20" name="object 20"/>
          <p:cNvGraphicFramePr>
            <a:graphicFrameLocks noGrp="1"/>
          </p:cNvGraphicFramePr>
          <p:nvPr/>
        </p:nvGraphicFramePr>
        <p:xfrm>
          <a:off x="11790616" y="5827603"/>
          <a:ext cx="5408294" cy="1471614"/>
        </p:xfrm>
        <a:graphic>
          <a:graphicData uri="http://schemas.openxmlformats.org/drawingml/2006/table">
            <a:tbl>
              <a:tblPr firstRow="1" bandRow="1">
                <a:tableStyleId>{2D5ABB26-0587-4C30-8999-92F81FD0307C}</a:tableStyleId>
              </a:tblPr>
              <a:tblGrid>
                <a:gridCol w="2059305">
                  <a:extLst>
                    <a:ext uri="{9D8B030D-6E8A-4147-A177-3AD203B41FA5}">
                      <a16:colId xmlns:a16="http://schemas.microsoft.com/office/drawing/2014/main" val="20000"/>
                    </a:ext>
                  </a:extLst>
                </a:gridCol>
                <a:gridCol w="745808">
                  <a:extLst>
                    <a:ext uri="{9D8B030D-6E8A-4147-A177-3AD203B41FA5}">
                      <a16:colId xmlns:a16="http://schemas.microsoft.com/office/drawing/2014/main" val="20001"/>
                    </a:ext>
                  </a:extLst>
                </a:gridCol>
                <a:gridCol w="1952625">
                  <a:extLst>
                    <a:ext uri="{9D8B030D-6E8A-4147-A177-3AD203B41FA5}">
                      <a16:colId xmlns:a16="http://schemas.microsoft.com/office/drawing/2014/main" val="20002"/>
                    </a:ext>
                  </a:extLst>
                </a:gridCol>
                <a:gridCol w="650556">
                  <a:extLst>
                    <a:ext uri="{9D8B030D-6E8A-4147-A177-3AD203B41FA5}">
                      <a16:colId xmlns:a16="http://schemas.microsoft.com/office/drawing/2014/main" val="20003"/>
                    </a:ext>
                  </a:extLst>
                </a:gridCol>
              </a:tblGrid>
              <a:tr h="484823">
                <a:tc>
                  <a:txBody>
                    <a:bodyPr/>
                    <a:lstStyle/>
                    <a:p>
                      <a:pPr marL="259715" indent="-227965">
                        <a:lnSpc>
                          <a:spcPts val="2360"/>
                        </a:lnSpc>
                        <a:buFont typeface="Arial MT"/>
                        <a:buChar char="•"/>
                        <a:tabLst>
                          <a:tab pos="259715" algn="l"/>
                        </a:tabLst>
                      </a:pPr>
                      <a:r>
                        <a:rPr sz="3000" spc="-10" dirty="0">
                          <a:latin typeface="Verdana"/>
                          <a:cs typeface="Verdana"/>
                        </a:rPr>
                        <a:t>Deben</a:t>
                      </a:r>
                      <a:endParaRPr sz="3000">
                        <a:latin typeface="Verdana"/>
                        <a:cs typeface="Verdana"/>
                      </a:endParaRPr>
                    </a:p>
                  </a:txBody>
                  <a:tcPr marL="0" marR="0" marT="0" marB="0"/>
                </a:tc>
                <a:tc>
                  <a:txBody>
                    <a:bodyPr/>
                    <a:lstStyle/>
                    <a:p>
                      <a:pPr marR="52705" algn="ctr">
                        <a:lnSpc>
                          <a:spcPts val="2360"/>
                        </a:lnSpc>
                      </a:pPr>
                      <a:r>
                        <a:rPr sz="3000" spc="-25" dirty="0">
                          <a:latin typeface="Verdana"/>
                          <a:cs typeface="Verdana"/>
                        </a:rPr>
                        <a:t>ser</a:t>
                      </a:r>
                      <a:endParaRPr sz="3000">
                        <a:latin typeface="Verdana"/>
                        <a:cs typeface="Verdana"/>
                      </a:endParaRPr>
                    </a:p>
                  </a:txBody>
                  <a:tcPr marL="0" marR="0" marT="0" marB="0"/>
                </a:tc>
                <a:tc>
                  <a:txBody>
                    <a:bodyPr/>
                    <a:lstStyle/>
                    <a:p>
                      <a:pPr marR="92075" algn="r">
                        <a:lnSpc>
                          <a:spcPts val="2360"/>
                        </a:lnSpc>
                      </a:pPr>
                      <a:r>
                        <a:rPr sz="3000" spc="-10" dirty="0">
                          <a:latin typeface="Verdana"/>
                          <a:cs typeface="Verdana"/>
                        </a:rPr>
                        <a:t>inocuos</a:t>
                      </a:r>
                      <a:endParaRPr sz="3000">
                        <a:latin typeface="Verdana"/>
                        <a:cs typeface="Verdana"/>
                      </a:endParaRPr>
                    </a:p>
                  </a:txBody>
                  <a:tcPr marL="0" marR="0" marT="0" marB="0"/>
                </a:tc>
                <a:tc>
                  <a:txBody>
                    <a:bodyPr/>
                    <a:lstStyle/>
                    <a:p>
                      <a:pPr marR="25400" algn="r">
                        <a:lnSpc>
                          <a:spcPts val="2360"/>
                        </a:lnSpc>
                      </a:pPr>
                      <a:r>
                        <a:rPr sz="3000" spc="-50" dirty="0">
                          <a:latin typeface="Verdana"/>
                          <a:cs typeface="Verdana"/>
                        </a:rPr>
                        <a:t>y</a:t>
                      </a:r>
                      <a:endParaRPr sz="3000">
                        <a:latin typeface="Verdana"/>
                        <a:cs typeface="Verdana"/>
                      </a:endParaRPr>
                    </a:p>
                  </a:txBody>
                  <a:tcPr marL="0" marR="0" marT="0" marB="0"/>
                </a:tc>
                <a:extLst>
                  <a:ext uri="{0D108BD9-81ED-4DB2-BD59-A6C34878D82A}">
                    <a16:rowId xmlns:a16="http://schemas.microsoft.com/office/drawing/2014/main" val="10000"/>
                  </a:ext>
                </a:extLst>
              </a:tr>
              <a:tr h="501968">
                <a:tc>
                  <a:txBody>
                    <a:bodyPr/>
                    <a:lstStyle/>
                    <a:p>
                      <a:pPr marL="260350">
                        <a:lnSpc>
                          <a:spcPct val="100000"/>
                        </a:lnSpc>
                        <a:spcBef>
                          <a:spcPts val="55"/>
                        </a:spcBef>
                      </a:pPr>
                      <a:r>
                        <a:rPr sz="3000" spc="-10" dirty="0">
                          <a:latin typeface="Verdana"/>
                          <a:cs typeface="Verdana"/>
                        </a:rPr>
                        <a:t>proteger</a:t>
                      </a:r>
                      <a:endParaRPr sz="3000">
                        <a:latin typeface="Verdana"/>
                        <a:cs typeface="Verdana"/>
                      </a:endParaRPr>
                    </a:p>
                  </a:txBody>
                  <a:tcPr marL="0" marR="0" marT="10478" marB="0"/>
                </a:tc>
                <a:tc>
                  <a:txBody>
                    <a:bodyPr/>
                    <a:lstStyle/>
                    <a:p>
                      <a:pPr marL="5715" algn="ctr">
                        <a:lnSpc>
                          <a:spcPct val="100000"/>
                        </a:lnSpc>
                        <a:spcBef>
                          <a:spcPts val="55"/>
                        </a:spcBef>
                      </a:pPr>
                      <a:r>
                        <a:rPr sz="3000" spc="-25" dirty="0">
                          <a:latin typeface="Verdana"/>
                          <a:cs typeface="Verdana"/>
                        </a:rPr>
                        <a:t>al</a:t>
                      </a:r>
                      <a:endParaRPr sz="3000">
                        <a:latin typeface="Verdana"/>
                        <a:cs typeface="Verdana"/>
                      </a:endParaRPr>
                    </a:p>
                  </a:txBody>
                  <a:tcPr marL="0" marR="0" marT="10478" marB="0"/>
                </a:tc>
                <a:tc>
                  <a:txBody>
                    <a:bodyPr/>
                    <a:lstStyle/>
                    <a:p>
                      <a:pPr marR="125095" algn="r">
                        <a:lnSpc>
                          <a:spcPct val="100000"/>
                        </a:lnSpc>
                        <a:spcBef>
                          <a:spcPts val="55"/>
                        </a:spcBef>
                      </a:pPr>
                      <a:r>
                        <a:rPr sz="3000" spc="-10" dirty="0">
                          <a:latin typeface="Verdana"/>
                          <a:cs typeface="Verdana"/>
                        </a:rPr>
                        <a:t>producto</a:t>
                      </a:r>
                      <a:endParaRPr sz="3000">
                        <a:latin typeface="Verdana"/>
                        <a:cs typeface="Verdana"/>
                      </a:endParaRPr>
                    </a:p>
                  </a:txBody>
                  <a:tcPr marL="0" marR="0" marT="10478" marB="0"/>
                </a:tc>
                <a:tc>
                  <a:txBody>
                    <a:bodyPr/>
                    <a:lstStyle/>
                    <a:p>
                      <a:pPr marR="24130" algn="r">
                        <a:lnSpc>
                          <a:spcPct val="100000"/>
                        </a:lnSpc>
                        <a:spcBef>
                          <a:spcPts val="55"/>
                        </a:spcBef>
                      </a:pPr>
                      <a:r>
                        <a:rPr sz="3000" spc="-25" dirty="0">
                          <a:latin typeface="Verdana"/>
                          <a:cs typeface="Verdana"/>
                        </a:rPr>
                        <a:t>de</a:t>
                      </a:r>
                      <a:endParaRPr sz="3000">
                        <a:latin typeface="Verdana"/>
                        <a:cs typeface="Verdana"/>
                      </a:endParaRPr>
                    </a:p>
                  </a:txBody>
                  <a:tcPr marL="0" marR="0" marT="10478" marB="0"/>
                </a:tc>
                <a:extLst>
                  <a:ext uri="{0D108BD9-81ED-4DB2-BD59-A6C34878D82A}">
                    <a16:rowId xmlns:a16="http://schemas.microsoft.com/office/drawing/2014/main" val="10001"/>
                  </a:ext>
                </a:extLst>
              </a:tr>
              <a:tr h="484823">
                <a:tc>
                  <a:txBody>
                    <a:bodyPr/>
                    <a:lstStyle/>
                    <a:p>
                      <a:pPr marL="260350">
                        <a:lnSpc>
                          <a:spcPts val="2390"/>
                        </a:lnSpc>
                        <a:spcBef>
                          <a:spcPts val="55"/>
                        </a:spcBef>
                      </a:pPr>
                      <a:r>
                        <a:rPr sz="3000" spc="-55" dirty="0">
                          <a:latin typeface="Verdana"/>
                          <a:cs typeface="Verdana"/>
                        </a:rPr>
                        <a:t>cualquier</a:t>
                      </a:r>
                      <a:endParaRPr sz="3000">
                        <a:latin typeface="Verdana"/>
                        <a:cs typeface="Verdana"/>
                      </a:endParaRPr>
                    </a:p>
                  </a:txBody>
                  <a:tcPr marL="0" marR="0" marT="10478" marB="0"/>
                </a:tc>
                <a:tc>
                  <a:txBody>
                    <a:bodyPr/>
                    <a:lstStyle/>
                    <a:p>
                      <a:pPr>
                        <a:lnSpc>
                          <a:spcPct val="100000"/>
                        </a:lnSpc>
                      </a:pPr>
                      <a:endParaRPr sz="3000">
                        <a:latin typeface="Times New Roman"/>
                        <a:cs typeface="Times New Roman"/>
                      </a:endParaRPr>
                    </a:p>
                  </a:txBody>
                  <a:tcPr marL="0" marR="0" marT="0" marB="0"/>
                </a:tc>
                <a:tc>
                  <a:txBody>
                    <a:bodyPr/>
                    <a:lstStyle/>
                    <a:p>
                      <a:pPr marL="211454">
                        <a:lnSpc>
                          <a:spcPts val="2390"/>
                        </a:lnSpc>
                        <a:spcBef>
                          <a:spcPts val="55"/>
                        </a:spcBef>
                      </a:pPr>
                      <a:r>
                        <a:rPr sz="3000" spc="-20" dirty="0">
                          <a:latin typeface="Verdana"/>
                          <a:cs typeface="Verdana"/>
                        </a:rPr>
                        <a:t>tipo</a:t>
                      </a:r>
                      <a:endParaRPr sz="3000">
                        <a:latin typeface="Verdana"/>
                        <a:cs typeface="Verdana"/>
                      </a:endParaRPr>
                    </a:p>
                  </a:txBody>
                  <a:tcPr marL="0" marR="0" marT="10478" marB="0"/>
                </a:tc>
                <a:tc>
                  <a:txBody>
                    <a:bodyPr/>
                    <a:lstStyle/>
                    <a:p>
                      <a:pPr marR="25400" algn="r">
                        <a:lnSpc>
                          <a:spcPts val="2390"/>
                        </a:lnSpc>
                        <a:spcBef>
                          <a:spcPts val="55"/>
                        </a:spcBef>
                      </a:pPr>
                      <a:r>
                        <a:rPr sz="3000" spc="-25" dirty="0">
                          <a:latin typeface="Verdana"/>
                          <a:cs typeface="Verdana"/>
                        </a:rPr>
                        <a:t>de</a:t>
                      </a:r>
                      <a:endParaRPr sz="3000">
                        <a:latin typeface="Verdana"/>
                        <a:cs typeface="Verdana"/>
                      </a:endParaRPr>
                    </a:p>
                  </a:txBody>
                  <a:tcPr marL="0" marR="0" marT="10478" marB="0"/>
                </a:tc>
                <a:extLst>
                  <a:ext uri="{0D108BD9-81ED-4DB2-BD59-A6C34878D82A}">
                    <a16:rowId xmlns:a16="http://schemas.microsoft.com/office/drawing/2014/main" val="10002"/>
                  </a:ext>
                </a:extLst>
              </a:tr>
            </a:tbl>
          </a:graphicData>
        </a:graphic>
      </p:graphicFrame>
      <p:sp>
        <p:nvSpPr>
          <p:cNvPr id="21" name="object 21"/>
          <p:cNvSpPr txBox="1"/>
          <p:nvPr/>
        </p:nvSpPr>
        <p:spPr>
          <a:xfrm>
            <a:off x="12162091" y="7263116"/>
            <a:ext cx="5005388" cy="1040991"/>
          </a:xfrm>
          <a:prstGeom prst="rect">
            <a:avLst/>
          </a:prstGeom>
        </p:spPr>
        <p:txBody>
          <a:bodyPr vert="horz" wrap="square" lIns="0" tIns="65723" rIns="0" bIns="0" rtlCol="0">
            <a:spAutoFit/>
          </a:bodyPr>
          <a:lstStyle/>
          <a:p>
            <a:pPr marL="19050">
              <a:spcBef>
                <a:spcPts val="518"/>
              </a:spcBef>
              <a:tabLst>
                <a:tab pos="3235643" algn="l"/>
                <a:tab pos="4097655" algn="l"/>
              </a:tabLst>
            </a:pPr>
            <a:r>
              <a:rPr sz="3000" spc="-15" dirty="0">
                <a:latin typeface="Verdana"/>
                <a:cs typeface="Verdana"/>
              </a:rPr>
              <a:t>contaminación</a:t>
            </a:r>
            <a:r>
              <a:rPr sz="3000" dirty="0">
                <a:latin typeface="Verdana"/>
                <a:cs typeface="Verdana"/>
              </a:rPr>
              <a:t>	</a:t>
            </a:r>
            <a:r>
              <a:rPr sz="3000" spc="-75" dirty="0">
                <a:latin typeface="Verdana"/>
                <a:cs typeface="Verdana"/>
              </a:rPr>
              <a:t>o</a:t>
            </a:r>
            <a:r>
              <a:rPr sz="3000" dirty="0">
                <a:latin typeface="Verdana"/>
                <a:cs typeface="Verdana"/>
              </a:rPr>
              <a:t>	</a:t>
            </a:r>
            <a:r>
              <a:rPr sz="3000" spc="-90" dirty="0">
                <a:latin typeface="Verdana"/>
                <a:cs typeface="Verdana"/>
              </a:rPr>
              <a:t>daño</a:t>
            </a:r>
            <a:endParaRPr sz="3000">
              <a:latin typeface="Verdana"/>
              <a:cs typeface="Verdana"/>
            </a:endParaRPr>
          </a:p>
          <a:p>
            <a:pPr marL="19050">
              <a:spcBef>
                <a:spcPts val="360"/>
              </a:spcBef>
            </a:pPr>
            <a:r>
              <a:rPr sz="3000" spc="-15" dirty="0">
                <a:latin typeface="Verdana"/>
                <a:cs typeface="Verdana"/>
              </a:rPr>
              <a:t>exterior</a:t>
            </a:r>
            <a:endParaRPr sz="3000">
              <a:latin typeface="Verdana"/>
              <a:cs typeface="Verdana"/>
            </a:endParaRPr>
          </a:p>
        </p:txBody>
      </p:sp>
      <p:pic>
        <p:nvPicPr>
          <p:cNvPr id="22" name="object 22"/>
          <p:cNvPicPr/>
          <p:nvPr/>
        </p:nvPicPr>
        <p:blipFill>
          <a:blip r:embed="rId8" cstate="print"/>
          <a:stretch>
            <a:fillRect/>
          </a:stretch>
        </p:blipFill>
        <p:spPr>
          <a:xfrm>
            <a:off x="472250" y="143960"/>
            <a:ext cx="2610803" cy="754437"/>
          </a:xfrm>
          <a:prstGeom prst="rect">
            <a:avLst/>
          </a:prstGeom>
        </p:spPr>
      </p:pic>
    </p:spTree>
    <p:extLst>
      <p:ext uri="{BB962C8B-B14F-4D97-AF65-F5344CB8AC3E}">
        <p14:creationId xmlns:p14="http://schemas.microsoft.com/office/powerpoint/2010/main" val="39368075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1" y="84"/>
            <a:ext cx="11464289" cy="10287000"/>
            <a:chOff x="0" y="56"/>
            <a:chExt cx="7642859" cy="6858000"/>
          </a:xfrm>
        </p:grpSpPr>
        <p:pic>
          <p:nvPicPr>
            <p:cNvPr id="3" name="object 3"/>
            <p:cNvPicPr/>
            <p:nvPr/>
          </p:nvPicPr>
          <p:blipFill>
            <a:blip r:embed="rId2" cstate="print"/>
            <a:stretch>
              <a:fillRect/>
            </a:stretch>
          </p:blipFill>
          <p:spPr>
            <a:xfrm>
              <a:off x="0" y="56"/>
              <a:ext cx="7642726" cy="6857873"/>
            </a:xfrm>
            <a:prstGeom prst="rect">
              <a:avLst/>
            </a:prstGeom>
          </p:spPr>
        </p:pic>
        <p:sp>
          <p:nvSpPr>
            <p:cNvPr id="4" name="object 4"/>
            <p:cNvSpPr/>
            <p:nvPr/>
          </p:nvSpPr>
          <p:spPr>
            <a:xfrm>
              <a:off x="579259" y="3986123"/>
              <a:ext cx="6288405" cy="2253615"/>
            </a:xfrm>
            <a:custGeom>
              <a:avLst/>
              <a:gdLst/>
              <a:ahLst/>
              <a:cxnLst/>
              <a:rect l="l" t="t" r="r" b="b"/>
              <a:pathLst>
                <a:path w="6288405" h="2253615">
                  <a:moveTo>
                    <a:pt x="6288278" y="0"/>
                  </a:moveTo>
                  <a:lnTo>
                    <a:pt x="0" y="0"/>
                  </a:lnTo>
                  <a:lnTo>
                    <a:pt x="0" y="2253234"/>
                  </a:lnTo>
                  <a:lnTo>
                    <a:pt x="6288278" y="2253234"/>
                  </a:lnTo>
                  <a:lnTo>
                    <a:pt x="6288278" y="0"/>
                  </a:lnTo>
                  <a:close/>
                </a:path>
              </a:pathLst>
            </a:custGeom>
            <a:solidFill>
              <a:srgbClr val="FFFFFF">
                <a:alpha val="94900"/>
              </a:srgbClr>
            </a:solidFill>
          </p:spPr>
          <p:txBody>
            <a:bodyPr wrap="square" lIns="0" tIns="0" rIns="0" bIns="0" rtlCol="0"/>
            <a:lstStyle/>
            <a:p>
              <a:endParaRPr/>
            </a:p>
          </p:txBody>
        </p:sp>
        <p:sp>
          <p:nvSpPr>
            <p:cNvPr id="5" name="object 5"/>
            <p:cNvSpPr/>
            <p:nvPr/>
          </p:nvSpPr>
          <p:spPr>
            <a:xfrm>
              <a:off x="579259" y="3986123"/>
              <a:ext cx="6288405" cy="2253615"/>
            </a:xfrm>
            <a:custGeom>
              <a:avLst/>
              <a:gdLst/>
              <a:ahLst/>
              <a:cxnLst/>
              <a:rect l="l" t="t" r="r" b="b"/>
              <a:pathLst>
                <a:path w="6288405" h="2253615">
                  <a:moveTo>
                    <a:pt x="0" y="2253234"/>
                  </a:moveTo>
                  <a:lnTo>
                    <a:pt x="6288278" y="2253234"/>
                  </a:lnTo>
                  <a:lnTo>
                    <a:pt x="6288278" y="0"/>
                  </a:lnTo>
                  <a:lnTo>
                    <a:pt x="0" y="0"/>
                  </a:lnTo>
                  <a:lnTo>
                    <a:pt x="0" y="2253234"/>
                  </a:lnTo>
                  <a:close/>
                </a:path>
              </a:pathLst>
            </a:custGeom>
            <a:ln w="12700">
              <a:solidFill>
                <a:srgbClr val="E9E9E9"/>
              </a:solidFill>
            </a:ln>
          </p:spPr>
          <p:txBody>
            <a:bodyPr wrap="square" lIns="0" tIns="0" rIns="0" bIns="0" rtlCol="0"/>
            <a:lstStyle/>
            <a:p>
              <a:endParaRPr/>
            </a:p>
          </p:txBody>
        </p:sp>
      </p:grpSp>
      <p:sp>
        <p:nvSpPr>
          <p:cNvPr id="6" name="object 6"/>
          <p:cNvSpPr txBox="1"/>
          <p:nvPr/>
        </p:nvSpPr>
        <p:spPr>
          <a:xfrm>
            <a:off x="1399032" y="6339269"/>
            <a:ext cx="2475546" cy="2567049"/>
          </a:xfrm>
          <a:prstGeom prst="rect">
            <a:avLst/>
          </a:prstGeom>
        </p:spPr>
        <p:txBody>
          <a:bodyPr vert="horz" wrap="square" lIns="0" tIns="73343" rIns="0" bIns="0" rtlCol="0">
            <a:spAutoFit/>
          </a:bodyPr>
          <a:lstStyle/>
          <a:p>
            <a:pPr marR="7620">
              <a:lnSpc>
                <a:spcPct val="90000"/>
              </a:lnSpc>
              <a:spcBef>
                <a:spcPts val="578"/>
              </a:spcBef>
            </a:pPr>
            <a:r>
              <a:rPr sz="3600" b="1" spc="-38" dirty="0">
                <a:latin typeface="Tahoma"/>
                <a:cs typeface="Tahoma"/>
              </a:rPr>
              <a:t>Control</a:t>
            </a:r>
            <a:r>
              <a:rPr sz="3600" b="1" spc="-171" dirty="0">
                <a:latin typeface="Tahoma"/>
                <a:cs typeface="Tahoma"/>
              </a:rPr>
              <a:t> </a:t>
            </a:r>
            <a:r>
              <a:rPr sz="3600" b="1" spc="-60" dirty="0">
                <a:latin typeface="Tahoma"/>
                <a:cs typeface="Tahoma"/>
              </a:rPr>
              <a:t>del </a:t>
            </a:r>
            <a:r>
              <a:rPr sz="3600" b="1" spc="-38" dirty="0">
                <a:latin typeface="Tahoma"/>
                <a:cs typeface="Tahoma"/>
              </a:rPr>
              <a:t>Agua</a:t>
            </a:r>
            <a:r>
              <a:rPr sz="3600" b="1" spc="-217" dirty="0">
                <a:latin typeface="Tahoma"/>
                <a:cs typeface="Tahoma"/>
              </a:rPr>
              <a:t> </a:t>
            </a:r>
            <a:r>
              <a:rPr sz="3600" b="1" spc="-38" dirty="0">
                <a:latin typeface="Tahoma"/>
                <a:cs typeface="Tahoma"/>
              </a:rPr>
              <a:t>en </a:t>
            </a:r>
            <a:r>
              <a:rPr sz="3600" b="1" spc="-15" dirty="0">
                <a:latin typeface="Tahoma"/>
                <a:cs typeface="Tahoma"/>
              </a:rPr>
              <a:t>contacto </a:t>
            </a:r>
            <a:r>
              <a:rPr sz="3600" b="1" dirty="0">
                <a:latin typeface="Tahoma"/>
                <a:cs typeface="Tahoma"/>
              </a:rPr>
              <a:t>con</a:t>
            </a:r>
            <a:r>
              <a:rPr sz="3600" b="1" spc="-180" dirty="0">
                <a:latin typeface="Tahoma"/>
                <a:cs typeface="Tahoma"/>
              </a:rPr>
              <a:t> </a:t>
            </a:r>
            <a:r>
              <a:rPr sz="3600" b="1" spc="-38" dirty="0">
                <a:latin typeface="Tahoma"/>
                <a:cs typeface="Tahoma"/>
              </a:rPr>
              <a:t>los </a:t>
            </a:r>
            <a:r>
              <a:rPr sz="3600" b="1" spc="-15" dirty="0">
                <a:latin typeface="Tahoma"/>
                <a:cs typeface="Tahoma"/>
              </a:rPr>
              <a:t>Alimentos</a:t>
            </a:r>
            <a:endParaRPr sz="3600">
              <a:latin typeface="Tahoma"/>
              <a:cs typeface="Tahoma"/>
            </a:endParaRPr>
          </a:p>
        </p:txBody>
      </p:sp>
      <p:grpSp>
        <p:nvGrpSpPr>
          <p:cNvPr id="7" name="object 7"/>
          <p:cNvGrpSpPr/>
          <p:nvPr/>
        </p:nvGrpSpPr>
        <p:grpSpPr>
          <a:xfrm>
            <a:off x="472250" y="143960"/>
            <a:ext cx="4231005" cy="8622983"/>
            <a:chOff x="314833" y="95973"/>
            <a:chExt cx="2820670" cy="5748655"/>
          </a:xfrm>
        </p:grpSpPr>
        <p:sp>
          <p:nvSpPr>
            <p:cNvPr id="8" name="object 8"/>
            <p:cNvSpPr/>
            <p:nvPr/>
          </p:nvSpPr>
          <p:spPr>
            <a:xfrm>
              <a:off x="508533" y="4784496"/>
              <a:ext cx="128270" cy="654050"/>
            </a:xfrm>
            <a:custGeom>
              <a:avLst/>
              <a:gdLst/>
              <a:ahLst/>
              <a:cxnLst/>
              <a:rect l="l" t="t" r="r" b="b"/>
              <a:pathLst>
                <a:path w="128270" h="654050">
                  <a:moveTo>
                    <a:pt x="128015" y="0"/>
                  </a:moveTo>
                  <a:lnTo>
                    <a:pt x="0" y="0"/>
                  </a:lnTo>
                  <a:lnTo>
                    <a:pt x="0" y="653897"/>
                  </a:lnTo>
                  <a:lnTo>
                    <a:pt x="128015" y="653897"/>
                  </a:lnTo>
                  <a:lnTo>
                    <a:pt x="128015" y="0"/>
                  </a:lnTo>
                  <a:close/>
                </a:path>
              </a:pathLst>
            </a:custGeom>
            <a:solidFill>
              <a:srgbClr val="F5A700"/>
            </a:solidFill>
          </p:spPr>
          <p:txBody>
            <a:bodyPr wrap="square" lIns="0" tIns="0" rIns="0" bIns="0" rtlCol="0"/>
            <a:lstStyle/>
            <a:p>
              <a:endParaRPr/>
            </a:p>
          </p:txBody>
        </p:sp>
        <p:sp>
          <p:nvSpPr>
            <p:cNvPr id="9" name="object 9"/>
            <p:cNvSpPr/>
            <p:nvPr/>
          </p:nvSpPr>
          <p:spPr>
            <a:xfrm>
              <a:off x="3125850" y="4381220"/>
              <a:ext cx="9525" cy="1463040"/>
            </a:xfrm>
            <a:custGeom>
              <a:avLst/>
              <a:gdLst/>
              <a:ahLst/>
              <a:cxnLst/>
              <a:rect l="l" t="t" r="r" b="b"/>
              <a:pathLst>
                <a:path w="9525" h="1463039">
                  <a:moveTo>
                    <a:pt x="9143" y="0"/>
                  </a:moveTo>
                  <a:lnTo>
                    <a:pt x="0" y="0"/>
                  </a:lnTo>
                  <a:lnTo>
                    <a:pt x="0" y="1463039"/>
                  </a:lnTo>
                  <a:lnTo>
                    <a:pt x="9143" y="1463039"/>
                  </a:lnTo>
                  <a:lnTo>
                    <a:pt x="9143" y="0"/>
                  </a:lnTo>
                  <a:close/>
                </a:path>
              </a:pathLst>
            </a:custGeom>
            <a:solidFill>
              <a:srgbClr val="C8C8C8"/>
            </a:solidFill>
          </p:spPr>
          <p:txBody>
            <a:bodyPr wrap="square" lIns="0" tIns="0" rIns="0" bIns="0" rtlCol="0"/>
            <a:lstStyle/>
            <a:p>
              <a:endParaRPr/>
            </a:p>
          </p:txBody>
        </p:sp>
        <p:pic>
          <p:nvPicPr>
            <p:cNvPr id="10" name="object 10"/>
            <p:cNvPicPr/>
            <p:nvPr/>
          </p:nvPicPr>
          <p:blipFill>
            <a:blip r:embed="rId3" cstate="print"/>
            <a:stretch>
              <a:fillRect/>
            </a:stretch>
          </p:blipFill>
          <p:spPr>
            <a:xfrm>
              <a:off x="314833" y="95973"/>
              <a:ext cx="1740535" cy="502958"/>
            </a:xfrm>
            <a:prstGeom prst="rect">
              <a:avLst/>
            </a:prstGeom>
          </p:spPr>
        </p:pic>
      </p:grpSp>
      <p:sp>
        <p:nvSpPr>
          <p:cNvPr id="11" name="object 11"/>
          <p:cNvSpPr txBox="1"/>
          <p:nvPr/>
        </p:nvSpPr>
        <p:spPr>
          <a:xfrm>
            <a:off x="5040248" y="6039230"/>
            <a:ext cx="4972050" cy="3218573"/>
          </a:xfrm>
          <a:prstGeom prst="rect">
            <a:avLst/>
          </a:prstGeom>
        </p:spPr>
        <p:txBody>
          <a:bodyPr vert="horz" wrap="square" lIns="0" tIns="19050" rIns="0" bIns="0" rtlCol="0">
            <a:spAutoFit/>
          </a:bodyPr>
          <a:lstStyle/>
          <a:p>
            <a:pPr marL="342900" marR="7620" indent="-342900" algn="just">
              <a:lnSpc>
                <a:spcPct val="110000"/>
              </a:lnSpc>
              <a:spcBef>
                <a:spcPts val="150"/>
              </a:spcBef>
              <a:buFont typeface="Arial MT"/>
              <a:buChar char="•"/>
              <a:tabLst>
                <a:tab pos="342900" algn="l"/>
                <a:tab pos="3641408" algn="l"/>
              </a:tabLst>
            </a:pPr>
            <a:r>
              <a:rPr sz="2700" dirty="0">
                <a:latin typeface="Verdana"/>
                <a:cs typeface="Verdana"/>
              </a:rPr>
              <a:t>El</a:t>
            </a:r>
            <a:r>
              <a:rPr sz="2700" spc="-23" dirty="0">
                <a:latin typeface="Verdana"/>
                <a:cs typeface="Verdana"/>
              </a:rPr>
              <a:t>  </a:t>
            </a:r>
            <a:r>
              <a:rPr sz="2700" dirty="0">
                <a:latin typeface="Verdana"/>
                <a:cs typeface="Verdana"/>
              </a:rPr>
              <a:t>agua  en</a:t>
            </a:r>
            <a:r>
              <a:rPr sz="2700" spc="-8" dirty="0">
                <a:latin typeface="Verdana"/>
                <a:cs typeface="Verdana"/>
              </a:rPr>
              <a:t>  </a:t>
            </a:r>
            <a:r>
              <a:rPr sz="2700" dirty="0">
                <a:latin typeface="Verdana"/>
                <a:cs typeface="Verdana"/>
              </a:rPr>
              <a:t>contacto  </a:t>
            </a:r>
            <a:r>
              <a:rPr sz="2700" spc="-38" dirty="0">
                <a:latin typeface="Verdana"/>
                <a:cs typeface="Verdana"/>
              </a:rPr>
              <a:t>con </a:t>
            </a:r>
            <a:r>
              <a:rPr sz="2700" spc="-53" dirty="0">
                <a:latin typeface="Verdana"/>
                <a:cs typeface="Verdana"/>
              </a:rPr>
              <a:t>alimentos,</a:t>
            </a:r>
            <a:r>
              <a:rPr sz="2700" spc="-143" dirty="0">
                <a:latin typeface="Verdana"/>
                <a:cs typeface="Verdana"/>
              </a:rPr>
              <a:t> </a:t>
            </a:r>
            <a:r>
              <a:rPr sz="2700" dirty="0">
                <a:latin typeface="Verdana"/>
                <a:cs typeface="Verdana"/>
              </a:rPr>
              <a:t>materias</a:t>
            </a:r>
            <a:r>
              <a:rPr sz="2700" spc="-135" dirty="0">
                <a:latin typeface="Verdana"/>
                <a:cs typeface="Verdana"/>
              </a:rPr>
              <a:t> </a:t>
            </a:r>
            <a:r>
              <a:rPr sz="2700" spc="-158" dirty="0">
                <a:latin typeface="Verdana"/>
                <a:cs typeface="Verdana"/>
              </a:rPr>
              <a:t>primas, </a:t>
            </a:r>
            <a:r>
              <a:rPr sz="2700" spc="-15" dirty="0">
                <a:latin typeface="Verdana"/>
                <a:cs typeface="Verdana"/>
              </a:rPr>
              <a:t>superficies,</a:t>
            </a:r>
            <a:r>
              <a:rPr sz="2700" dirty="0">
                <a:latin typeface="Verdana"/>
                <a:cs typeface="Verdana"/>
              </a:rPr>
              <a:t>	</a:t>
            </a:r>
            <a:r>
              <a:rPr sz="2700" spc="-98" dirty="0">
                <a:latin typeface="Verdana"/>
                <a:cs typeface="Verdana"/>
              </a:rPr>
              <a:t>envases </a:t>
            </a:r>
            <a:r>
              <a:rPr sz="2700" spc="-30" dirty="0">
                <a:latin typeface="Verdana"/>
                <a:cs typeface="Verdana"/>
              </a:rPr>
              <a:t>deberan</a:t>
            </a:r>
            <a:r>
              <a:rPr sz="2700" spc="30" dirty="0">
                <a:latin typeface="Verdana"/>
                <a:cs typeface="Verdana"/>
              </a:rPr>
              <a:t> </a:t>
            </a:r>
            <a:r>
              <a:rPr sz="2700" dirty="0">
                <a:latin typeface="Verdana"/>
                <a:cs typeface="Verdana"/>
              </a:rPr>
              <a:t>de</a:t>
            </a:r>
            <a:r>
              <a:rPr sz="2700" spc="38" dirty="0">
                <a:latin typeface="Verdana"/>
                <a:cs typeface="Verdana"/>
              </a:rPr>
              <a:t> </a:t>
            </a:r>
            <a:r>
              <a:rPr sz="2700" spc="-68" dirty="0">
                <a:latin typeface="Verdana"/>
                <a:cs typeface="Verdana"/>
              </a:rPr>
              <a:t>cumplir</a:t>
            </a:r>
            <a:r>
              <a:rPr sz="2700" spc="30" dirty="0">
                <a:latin typeface="Verdana"/>
                <a:cs typeface="Verdana"/>
              </a:rPr>
              <a:t> </a:t>
            </a:r>
            <a:r>
              <a:rPr sz="2700" dirty="0">
                <a:latin typeface="Verdana"/>
                <a:cs typeface="Verdana"/>
              </a:rPr>
              <a:t>con</a:t>
            </a:r>
            <a:r>
              <a:rPr sz="2700" spc="30" dirty="0">
                <a:latin typeface="Verdana"/>
                <a:cs typeface="Verdana"/>
              </a:rPr>
              <a:t> </a:t>
            </a:r>
            <a:r>
              <a:rPr sz="2700" spc="-38" dirty="0">
                <a:latin typeface="Verdana"/>
                <a:cs typeface="Verdana"/>
              </a:rPr>
              <a:t>los </a:t>
            </a:r>
            <a:r>
              <a:rPr sz="2700" spc="-120" dirty="0">
                <a:latin typeface="Verdana"/>
                <a:cs typeface="Verdana"/>
              </a:rPr>
              <a:t>limites</a:t>
            </a:r>
            <a:r>
              <a:rPr sz="2700" spc="-98" dirty="0">
                <a:latin typeface="Verdana"/>
                <a:cs typeface="Verdana"/>
              </a:rPr>
              <a:t> </a:t>
            </a:r>
            <a:r>
              <a:rPr sz="2700" dirty="0">
                <a:latin typeface="Verdana"/>
                <a:cs typeface="Verdana"/>
              </a:rPr>
              <a:t>de</a:t>
            </a:r>
            <a:r>
              <a:rPr sz="2700" spc="-83" dirty="0">
                <a:latin typeface="Verdana"/>
                <a:cs typeface="Verdana"/>
              </a:rPr>
              <a:t> </a:t>
            </a:r>
            <a:r>
              <a:rPr sz="2700" dirty="0">
                <a:latin typeface="Verdana"/>
                <a:cs typeface="Verdana"/>
              </a:rPr>
              <a:t>cloro</a:t>
            </a:r>
            <a:r>
              <a:rPr sz="2700" spc="-98" dirty="0">
                <a:latin typeface="Verdana"/>
                <a:cs typeface="Verdana"/>
              </a:rPr>
              <a:t> </a:t>
            </a:r>
            <a:r>
              <a:rPr sz="2700" spc="-83" dirty="0">
                <a:latin typeface="Verdana"/>
                <a:cs typeface="Verdana"/>
              </a:rPr>
              <a:t>residual</a:t>
            </a:r>
            <a:r>
              <a:rPr sz="2700" spc="-90" dirty="0">
                <a:latin typeface="Verdana"/>
                <a:cs typeface="Verdana"/>
              </a:rPr>
              <a:t> </a:t>
            </a:r>
            <a:r>
              <a:rPr sz="2700" spc="-83" dirty="0">
                <a:latin typeface="Verdana"/>
                <a:cs typeface="Verdana"/>
              </a:rPr>
              <a:t>que </a:t>
            </a:r>
            <a:r>
              <a:rPr sz="2700" dirty="0">
                <a:latin typeface="Verdana"/>
                <a:cs typeface="Verdana"/>
              </a:rPr>
              <a:t>marca</a:t>
            </a:r>
            <a:r>
              <a:rPr sz="2700" spc="323" dirty="0">
                <a:latin typeface="Verdana"/>
                <a:cs typeface="Verdana"/>
              </a:rPr>
              <a:t>  </a:t>
            </a:r>
            <a:r>
              <a:rPr sz="2700" dirty="0">
                <a:latin typeface="Verdana"/>
                <a:cs typeface="Verdana"/>
              </a:rPr>
              <a:t>la</a:t>
            </a:r>
            <a:r>
              <a:rPr sz="2700" spc="330" dirty="0">
                <a:latin typeface="Verdana"/>
                <a:cs typeface="Verdana"/>
              </a:rPr>
              <a:t>  </a:t>
            </a:r>
            <a:r>
              <a:rPr sz="2700" spc="-15" dirty="0">
                <a:latin typeface="Verdana"/>
                <a:cs typeface="Verdana"/>
              </a:rPr>
              <a:t>NOM-</a:t>
            </a:r>
            <a:r>
              <a:rPr sz="2700" spc="-330" dirty="0">
                <a:latin typeface="Verdana"/>
                <a:cs typeface="Verdana"/>
              </a:rPr>
              <a:t>127-</a:t>
            </a:r>
            <a:r>
              <a:rPr sz="2700" spc="-165" dirty="0">
                <a:latin typeface="Verdana"/>
                <a:cs typeface="Verdana"/>
              </a:rPr>
              <a:t>SSA1- </a:t>
            </a:r>
            <a:r>
              <a:rPr sz="2700" spc="-30" dirty="0">
                <a:latin typeface="Verdana"/>
                <a:cs typeface="Verdana"/>
              </a:rPr>
              <a:t>1994</a:t>
            </a:r>
            <a:endParaRPr sz="2700">
              <a:latin typeface="Verdana"/>
              <a:cs typeface="Verdana"/>
            </a:endParaRPr>
          </a:p>
        </p:txBody>
      </p:sp>
      <p:pic>
        <p:nvPicPr>
          <p:cNvPr id="12" name="object 12"/>
          <p:cNvPicPr/>
          <p:nvPr/>
        </p:nvPicPr>
        <p:blipFill>
          <a:blip r:embed="rId4" cstate="print"/>
          <a:stretch>
            <a:fillRect/>
          </a:stretch>
        </p:blipFill>
        <p:spPr>
          <a:xfrm>
            <a:off x="11714225" y="5268607"/>
            <a:ext cx="6573774" cy="5018342"/>
          </a:xfrm>
          <a:prstGeom prst="rect">
            <a:avLst/>
          </a:prstGeom>
        </p:spPr>
      </p:pic>
      <p:grpSp>
        <p:nvGrpSpPr>
          <p:cNvPr id="13" name="object 13"/>
          <p:cNvGrpSpPr/>
          <p:nvPr/>
        </p:nvGrpSpPr>
        <p:grpSpPr>
          <a:xfrm>
            <a:off x="11673839" y="57"/>
            <a:ext cx="6614160" cy="4996815"/>
            <a:chOff x="7782559" y="38"/>
            <a:chExt cx="4409440" cy="3331210"/>
          </a:xfrm>
        </p:grpSpPr>
        <p:pic>
          <p:nvPicPr>
            <p:cNvPr id="14" name="object 14"/>
            <p:cNvPicPr/>
            <p:nvPr/>
          </p:nvPicPr>
          <p:blipFill>
            <a:blip r:embed="rId5" cstate="print"/>
            <a:stretch>
              <a:fillRect/>
            </a:stretch>
          </p:blipFill>
          <p:spPr>
            <a:xfrm>
              <a:off x="7782559" y="181356"/>
              <a:ext cx="4409440" cy="3149600"/>
            </a:xfrm>
            <a:prstGeom prst="rect">
              <a:avLst/>
            </a:prstGeom>
          </p:spPr>
        </p:pic>
        <p:sp>
          <p:nvSpPr>
            <p:cNvPr id="15" name="object 15"/>
            <p:cNvSpPr/>
            <p:nvPr/>
          </p:nvSpPr>
          <p:spPr>
            <a:xfrm>
              <a:off x="7809483" y="2272461"/>
              <a:ext cx="1226185" cy="462280"/>
            </a:xfrm>
            <a:custGeom>
              <a:avLst/>
              <a:gdLst/>
              <a:ahLst/>
              <a:cxnLst/>
              <a:rect l="l" t="t" r="r" b="b"/>
              <a:pathLst>
                <a:path w="1226184" h="462280">
                  <a:moveTo>
                    <a:pt x="1225892" y="0"/>
                  </a:moveTo>
                  <a:lnTo>
                    <a:pt x="0" y="0"/>
                  </a:lnTo>
                  <a:lnTo>
                    <a:pt x="0" y="461721"/>
                  </a:lnTo>
                  <a:lnTo>
                    <a:pt x="1225892" y="461721"/>
                  </a:lnTo>
                  <a:lnTo>
                    <a:pt x="1225892" y="0"/>
                  </a:lnTo>
                  <a:close/>
                </a:path>
              </a:pathLst>
            </a:custGeom>
            <a:solidFill>
              <a:srgbClr val="FFFFFF"/>
            </a:solidFill>
          </p:spPr>
          <p:txBody>
            <a:bodyPr wrap="square" lIns="0" tIns="0" rIns="0" bIns="0" rtlCol="0"/>
            <a:lstStyle/>
            <a:p>
              <a:endParaRPr/>
            </a:p>
          </p:txBody>
        </p:sp>
        <p:sp>
          <p:nvSpPr>
            <p:cNvPr id="16" name="object 16"/>
            <p:cNvSpPr/>
            <p:nvPr/>
          </p:nvSpPr>
          <p:spPr>
            <a:xfrm>
              <a:off x="7809483" y="2272461"/>
              <a:ext cx="1226185" cy="462280"/>
            </a:xfrm>
            <a:custGeom>
              <a:avLst/>
              <a:gdLst/>
              <a:ahLst/>
              <a:cxnLst/>
              <a:rect l="l" t="t" r="r" b="b"/>
              <a:pathLst>
                <a:path w="1226184" h="462280">
                  <a:moveTo>
                    <a:pt x="0" y="461721"/>
                  </a:moveTo>
                  <a:lnTo>
                    <a:pt x="1225892" y="461721"/>
                  </a:lnTo>
                  <a:lnTo>
                    <a:pt x="1225892" y="0"/>
                  </a:lnTo>
                  <a:lnTo>
                    <a:pt x="0" y="0"/>
                  </a:lnTo>
                  <a:lnTo>
                    <a:pt x="0" y="461721"/>
                  </a:lnTo>
                  <a:close/>
                </a:path>
              </a:pathLst>
            </a:custGeom>
            <a:ln w="12700">
              <a:solidFill>
                <a:srgbClr val="FFFFFF"/>
              </a:solidFill>
            </a:ln>
          </p:spPr>
          <p:txBody>
            <a:bodyPr wrap="square" lIns="0" tIns="0" rIns="0" bIns="0" rtlCol="0"/>
            <a:lstStyle/>
            <a:p>
              <a:endParaRPr/>
            </a:p>
          </p:txBody>
        </p:sp>
        <p:pic>
          <p:nvPicPr>
            <p:cNvPr id="17" name="object 17"/>
            <p:cNvPicPr/>
            <p:nvPr/>
          </p:nvPicPr>
          <p:blipFill>
            <a:blip r:embed="rId6" cstate="print"/>
            <a:stretch>
              <a:fillRect/>
            </a:stretch>
          </p:blipFill>
          <p:spPr>
            <a:xfrm>
              <a:off x="10634217" y="38"/>
              <a:ext cx="1557781" cy="666711"/>
            </a:xfrm>
            <a:prstGeom prst="rect">
              <a:avLst/>
            </a:prstGeom>
          </p:spPr>
        </p:pic>
      </p:grpSp>
    </p:spTree>
    <p:extLst>
      <p:ext uri="{BB962C8B-B14F-4D97-AF65-F5344CB8AC3E}">
        <p14:creationId xmlns:p14="http://schemas.microsoft.com/office/powerpoint/2010/main" val="202259382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084631" y="1020776"/>
            <a:ext cx="16310610" cy="885048"/>
          </a:xfrm>
          <a:prstGeom prst="rect">
            <a:avLst/>
          </a:prstGeom>
        </p:spPr>
        <p:txBody>
          <a:bodyPr vert="horz" wrap="square" lIns="0" tIns="160209" rIns="0" bIns="0" rtlCol="0">
            <a:spAutoFit/>
          </a:bodyPr>
          <a:lstStyle/>
          <a:p>
            <a:pPr marL="1220153">
              <a:spcBef>
                <a:spcPts val="143"/>
              </a:spcBef>
            </a:pPr>
            <a:r>
              <a:rPr spc="-188" dirty="0"/>
              <a:t>Mantenimiento</a:t>
            </a:r>
            <a:r>
              <a:rPr spc="-203" dirty="0"/>
              <a:t> </a:t>
            </a:r>
            <a:r>
              <a:rPr spc="-150" dirty="0"/>
              <a:t>y</a:t>
            </a:r>
            <a:r>
              <a:rPr spc="-240" dirty="0"/>
              <a:t> </a:t>
            </a:r>
            <a:r>
              <a:rPr spc="-38" dirty="0"/>
              <a:t>Limpieza</a:t>
            </a:r>
          </a:p>
        </p:txBody>
      </p:sp>
      <p:pic>
        <p:nvPicPr>
          <p:cNvPr id="3" name="object 3"/>
          <p:cNvPicPr/>
          <p:nvPr/>
        </p:nvPicPr>
        <p:blipFill>
          <a:blip r:embed="rId2" cstate="print"/>
          <a:stretch>
            <a:fillRect/>
          </a:stretch>
        </p:blipFill>
        <p:spPr>
          <a:xfrm>
            <a:off x="13687425" y="6195650"/>
            <a:ext cx="4337304" cy="2892933"/>
          </a:xfrm>
          <a:prstGeom prst="rect">
            <a:avLst/>
          </a:prstGeom>
        </p:spPr>
      </p:pic>
      <p:grpSp>
        <p:nvGrpSpPr>
          <p:cNvPr id="4" name="object 4"/>
          <p:cNvGrpSpPr/>
          <p:nvPr/>
        </p:nvGrpSpPr>
        <p:grpSpPr>
          <a:xfrm>
            <a:off x="472250" y="57"/>
            <a:ext cx="17816513" cy="9525000"/>
            <a:chOff x="314833" y="38"/>
            <a:chExt cx="11877675" cy="6350000"/>
          </a:xfrm>
        </p:grpSpPr>
        <p:pic>
          <p:nvPicPr>
            <p:cNvPr id="5" name="object 5"/>
            <p:cNvPicPr/>
            <p:nvPr/>
          </p:nvPicPr>
          <p:blipFill>
            <a:blip r:embed="rId3" cstate="print"/>
            <a:stretch>
              <a:fillRect/>
            </a:stretch>
          </p:blipFill>
          <p:spPr>
            <a:xfrm>
              <a:off x="879513" y="1812797"/>
              <a:ext cx="2977515" cy="2233168"/>
            </a:xfrm>
            <a:prstGeom prst="rect">
              <a:avLst/>
            </a:prstGeom>
          </p:spPr>
        </p:pic>
        <p:pic>
          <p:nvPicPr>
            <p:cNvPr id="6" name="object 6"/>
            <p:cNvPicPr/>
            <p:nvPr/>
          </p:nvPicPr>
          <p:blipFill>
            <a:blip r:embed="rId4" cstate="print"/>
            <a:stretch>
              <a:fillRect/>
            </a:stretch>
          </p:blipFill>
          <p:spPr>
            <a:xfrm>
              <a:off x="6301104" y="4045889"/>
              <a:ext cx="2732151" cy="2110740"/>
            </a:xfrm>
            <a:prstGeom prst="rect">
              <a:avLst/>
            </a:prstGeom>
          </p:spPr>
        </p:pic>
        <p:pic>
          <p:nvPicPr>
            <p:cNvPr id="7" name="object 7"/>
            <p:cNvPicPr/>
            <p:nvPr/>
          </p:nvPicPr>
          <p:blipFill>
            <a:blip r:embed="rId5" cstate="print"/>
            <a:stretch>
              <a:fillRect/>
            </a:stretch>
          </p:blipFill>
          <p:spPr>
            <a:xfrm>
              <a:off x="805573" y="4191533"/>
              <a:ext cx="2354072" cy="2157983"/>
            </a:xfrm>
            <a:prstGeom prst="rect">
              <a:avLst/>
            </a:prstGeom>
          </p:spPr>
        </p:pic>
        <p:pic>
          <p:nvPicPr>
            <p:cNvPr id="8" name="object 8"/>
            <p:cNvPicPr/>
            <p:nvPr/>
          </p:nvPicPr>
          <p:blipFill>
            <a:blip r:embed="rId6" cstate="print"/>
            <a:stretch>
              <a:fillRect/>
            </a:stretch>
          </p:blipFill>
          <p:spPr>
            <a:xfrm>
              <a:off x="4191888" y="1812797"/>
              <a:ext cx="3277997" cy="2038095"/>
            </a:xfrm>
            <a:prstGeom prst="rect">
              <a:avLst/>
            </a:prstGeom>
          </p:spPr>
        </p:pic>
        <p:pic>
          <p:nvPicPr>
            <p:cNvPr id="9" name="object 9"/>
            <p:cNvPicPr/>
            <p:nvPr/>
          </p:nvPicPr>
          <p:blipFill>
            <a:blip r:embed="rId7" cstate="print"/>
            <a:stretch>
              <a:fillRect/>
            </a:stretch>
          </p:blipFill>
          <p:spPr>
            <a:xfrm>
              <a:off x="3316859" y="4191571"/>
              <a:ext cx="2892425" cy="1876425"/>
            </a:xfrm>
            <a:prstGeom prst="rect">
              <a:avLst/>
            </a:prstGeom>
          </p:spPr>
        </p:pic>
        <p:pic>
          <p:nvPicPr>
            <p:cNvPr id="10" name="object 10"/>
            <p:cNvPicPr/>
            <p:nvPr/>
          </p:nvPicPr>
          <p:blipFill>
            <a:blip r:embed="rId8" cstate="print"/>
            <a:stretch>
              <a:fillRect/>
            </a:stretch>
          </p:blipFill>
          <p:spPr>
            <a:xfrm>
              <a:off x="8000111" y="1812797"/>
              <a:ext cx="2977514" cy="2233168"/>
            </a:xfrm>
            <a:prstGeom prst="rect">
              <a:avLst/>
            </a:prstGeom>
          </p:spPr>
        </p:pic>
        <p:pic>
          <p:nvPicPr>
            <p:cNvPr id="11" name="object 11"/>
            <p:cNvPicPr/>
            <p:nvPr/>
          </p:nvPicPr>
          <p:blipFill>
            <a:blip r:embed="rId9" cstate="print"/>
            <a:stretch>
              <a:fillRect/>
            </a:stretch>
          </p:blipFill>
          <p:spPr>
            <a:xfrm>
              <a:off x="10701909" y="38"/>
              <a:ext cx="1490091" cy="666711"/>
            </a:xfrm>
            <a:prstGeom prst="rect">
              <a:avLst/>
            </a:prstGeom>
          </p:spPr>
        </p:pic>
        <p:pic>
          <p:nvPicPr>
            <p:cNvPr id="12" name="object 12"/>
            <p:cNvPicPr/>
            <p:nvPr/>
          </p:nvPicPr>
          <p:blipFill>
            <a:blip r:embed="rId10" cstate="print"/>
            <a:stretch>
              <a:fillRect/>
            </a:stretch>
          </p:blipFill>
          <p:spPr>
            <a:xfrm>
              <a:off x="314833" y="95973"/>
              <a:ext cx="1740535" cy="502958"/>
            </a:xfrm>
            <a:prstGeom prst="rect">
              <a:avLst/>
            </a:prstGeom>
          </p:spPr>
        </p:pic>
      </p:grpSp>
    </p:spTree>
    <p:extLst>
      <p:ext uri="{BB962C8B-B14F-4D97-AF65-F5344CB8AC3E}">
        <p14:creationId xmlns:p14="http://schemas.microsoft.com/office/powerpoint/2010/main" val="90421557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594341" y="930373"/>
            <a:ext cx="6895148" cy="8358188"/>
            <a:chOff x="396227" y="620248"/>
            <a:chExt cx="4596765" cy="5572125"/>
          </a:xfrm>
        </p:grpSpPr>
        <p:pic>
          <p:nvPicPr>
            <p:cNvPr id="3" name="object 3"/>
            <p:cNvPicPr/>
            <p:nvPr/>
          </p:nvPicPr>
          <p:blipFill>
            <a:blip r:embed="rId2" cstate="print"/>
            <a:stretch>
              <a:fillRect/>
            </a:stretch>
          </p:blipFill>
          <p:spPr>
            <a:xfrm>
              <a:off x="396227" y="620248"/>
              <a:ext cx="4596408" cy="5571783"/>
            </a:xfrm>
            <a:prstGeom prst="rect">
              <a:avLst/>
            </a:prstGeom>
          </p:spPr>
        </p:pic>
        <p:sp>
          <p:nvSpPr>
            <p:cNvPr id="4" name="object 4"/>
            <p:cNvSpPr/>
            <p:nvPr/>
          </p:nvSpPr>
          <p:spPr>
            <a:xfrm>
              <a:off x="409574" y="633615"/>
              <a:ext cx="4521200" cy="5495925"/>
            </a:xfrm>
            <a:custGeom>
              <a:avLst/>
              <a:gdLst/>
              <a:ahLst/>
              <a:cxnLst/>
              <a:rect l="l" t="t" r="r" b="b"/>
              <a:pathLst>
                <a:path w="4521200" h="5495925">
                  <a:moveTo>
                    <a:pt x="4520946" y="0"/>
                  </a:moveTo>
                  <a:lnTo>
                    <a:pt x="0" y="0"/>
                  </a:lnTo>
                  <a:lnTo>
                    <a:pt x="0" y="5495925"/>
                  </a:lnTo>
                  <a:lnTo>
                    <a:pt x="4520946" y="5495925"/>
                  </a:lnTo>
                  <a:lnTo>
                    <a:pt x="4520946" y="0"/>
                  </a:lnTo>
                  <a:close/>
                </a:path>
              </a:pathLst>
            </a:custGeom>
            <a:solidFill>
              <a:srgbClr val="FFFFFF"/>
            </a:solidFill>
          </p:spPr>
          <p:txBody>
            <a:bodyPr wrap="square" lIns="0" tIns="0" rIns="0" bIns="0" rtlCol="0"/>
            <a:lstStyle/>
            <a:p>
              <a:endParaRPr/>
            </a:p>
          </p:txBody>
        </p:sp>
      </p:grpSp>
      <p:sp>
        <p:nvSpPr>
          <p:cNvPr id="5" name="object 5"/>
          <p:cNvSpPr txBox="1"/>
          <p:nvPr/>
        </p:nvSpPr>
        <p:spPr>
          <a:xfrm>
            <a:off x="614363" y="950423"/>
            <a:ext cx="6781800" cy="1691810"/>
          </a:xfrm>
          <a:prstGeom prst="rect">
            <a:avLst/>
          </a:prstGeom>
          <a:ln w="9525">
            <a:solidFill>
              <a:srgbClr val="E9E9E9"/>
            </a:solidFill>
          </a:ln>
        </p:spPr>
        <p:txBody>
          <a:bodyPr vert="horz" wrap="square" lIns="0" tIns="212408" rIns="0" bIns="0" rtlCol="0">
            <a:spAutoFit/>
          </a:bodyPr>
          <a:lstStyle/>
          <a:p>
            <a:pPr>
              <a:spcBef>
                <a:spcPts val="1673"/>
              </a:spcBef>
            </a:pPr>
            <a:endParaRPr sz="4800">
              <a:latin typeface="Times New Roman"/>
              <a:cs typeface="Times New Roman"/>
            </a:endParaRPr>
          </a:p>
          <a:p>
            <a:pPr marL="83820" algn="ctr"/>
            <a:r>
              <a:rPr sz="4800" b="1" spc="-38" dirty="0">
                <a:latin typeface="Tahoma"/>
                <a:cs typeface="Tahoma"/>
              </a:rPr>
              <a:t>Control</a:t>
            </a:r>
            <a:r>
              <a:rPr sz="4800" b="1" spc="-278" dirty="0">
                <a:latin typeface="Tahoma"/>
                <a:cs typeface="Tahoma"/>
              </a:rPr>
              <a:t> </a:t>
            </a:r>
            <a:r>
              <a:rPr sz="4800" b="1" dirty="0">
                <a:latin typeface="Tahoma"/>
                <a:cs typeface="Tahoma"/>
              </a:rPr>
              <a:t>de</a:t>
            </a:r>
            <a:r>
              <a:rPr sz="4800" b="1" spc="-323" dirty="0">
                <a:latin typeface="Tahoma"/>
                <a:cs typeface="Tahoma"/>
              </a:rPr>
              <a:t> </a:t>
            </a:r>
            <a:r>
              <a:rPr sz="4800" b="1" spc="-15" dirty="0">
                <a:latin typeface="Tahoma"/>
                <a:cs typeface="Tahoma"/>
              </a:rPr>
              <a:t>Plagas</a:t>
            </a:r>
            <a:endParaRPr sz="4800">
              <a:latin typeface="Tahoma"/>
              <a:cs typeface="Tahoma"/>
            </a:endParaRPr>
          </a:p>
        </p:txBody>
      </p:sp>
      <p:grpSp>
        <p:nvGrpSpPr>
          <p:cNvPr id="6" name="object 6"/>
          <p:cNvGrpSpPr/>
          <p:nvPr/>
        </p:nvGrpSpPr>
        <p:grpSpPr>
          <a:xfrm>
            <a:off x="518349" y="1772221"/>
            <a:ext cx="6322695" cy="7398068"/>
            <a:chOff x="345566" y="1181480"/>
            <a:chExt cx="4215130" cy="4932045"/>
          </a:xfrm>
        </p:grpSpPr>
        <p:sp>
          <p:nvSpPr>
            <p:cNvPr id="7" name="object 7"/>
            <p:cNvSpPr/>
            <p:nvPr/>
          </p:nvSpPr>
          <p:spPr>
            <a:xfrm>
              <a:off x="345566" y="1181480"/>
              <a:ext cx="128270" cy="704215"/>
            </a:xfrm>
            <a:custGeom>
              <a:avLst/>
              <a:gdLst/>
              <a:ahLst/>
              <a:cxnLst/>
              <a:rect l="l" t="t" r="r" b="b"/>
              <a:pathLst>
                <a:path w="128270" h="704214">
                  <a:moveTo>
                    <a:pt x="128015" y="0"/>
                  </a:moveTo>
                  <a:lnTo>
                    <a:pt x="0" y="0"/>
                  </a:lnTo>
                  <a:lnTo>
                    <a:pt x="0" y="704088"/>
                  </a:lnTo>
                  <a:lnTo>
                    <a:pt x="128015" y="704088"/>
                  </a:lnTo>
                  <a:lnTo>
                    <a:pt x="128015" y="0"/>
                  </a:lnTo>
                  <a:close/>
                </a:path>
              </a:pathLst>
            </a:custGeom>
            <a:solidFill>
              <a:srgbClr val="F5A700"/>
            </a:solidFill>
          </p:spPr>
          <p:txBody>
            <a:bodyPr wrap="square" lIns="0" tIns="0" rIns="0" bIns="0" rtlCol="0"/>
            <a:lstStyle/>
            <a:p>
              <a:endParaRPr/>
            </a:p>
          </p:txBody>
        </p:sp>
        <p:sp>
          <p:nvSpPr>
            <p:cNvPr id="8" name="object 8"/>
            <p:cNvSpPr/>
            <p:nvPr/>
          </p:nvSpPr>
          <p:spPr>
            <a:xfrm>
              <a:off x="877455" y="2185416"/>
              <a:ext cx="3683635" cy="9525"/>
            </a:xfrm>
            <a:custGeom>
              <a:avLst/>
              <a:gdLst/>
              <a:ahLst/>
              <a:cxnLst/>
              <a:rect l="l" t="t" r="r" b="b"/>
              <a:pathLst>
                <a:path w="3683635" h="9525">
                  <a:moveTo>
                    <a:pt x="3683127" y="0"/>
                  </a:moveTo>
                  <a:lnTo>
                    <a:pt x="0" y="0"/>
                  </a:lnTo>
                  <a:lnTo>
                    <a:pt x="0" y="9144"/>
                  </a:lnTo>
                  <a:lnTo>
                    <a:pt x="3683127" y="9144"/>
                  </a:lnTo>
                  <a:lnTo>
                    <a:pt x="3683127" y="0"/>
                  </a:lnTo>
                  <a:close/>
                </a:path>
              </a:pathLst>
            </a:custGeom>
            <a:solidFill>
              <a:srgbClr val="C8C8C8"/>
            </a:solidFill>
          </p:spPr>
          <p:txBody>
            <a:bodyPr wrap="square" lIns="0" tIns="0" rIns="0" bIns="0" rtlCol="0"/>
            <a:lstStyle/>
            <a:p>
              <a:endParaRPr/>
            </a:p>
          </p:txBody>
        </p:sp>
        <p:pic>
          <p:nvPicPr>
            <p:cNvPr id="9" name="object 9"/>
            <p:cNvPicPr/>
            <p:nvPr/>
          </p:nvPicPr>
          <p:blipFill>
            <a:blip r:embed="rId3" cstate="print"/>
            <a:stretch>
              <a:fillRect/>
            </a:stretch>
          </p:blipFill>
          <p:spPr>
            <a:xfrm>
              <a:off x="773861" y="2570988"/>
              <a:ext cx="3785997" cy="3542029"/>
            </a:xfrm>
            <a:prstGeom prst="rect">
              <a:avLst/>
            </a:prstGeom>
          </p:spPr>
        </p:pic>
      </p:grpSp>
      <p:pic>
        <p:nvPicPr>
          <p:cNvPr id="10" name="object 10"/>
          <p:cNvPicPr/>
          <p:nvPr/>
        </p:nvPicPr>
        <p:blipFill>
          <a:blip r:embed="rId4" cstate="print"/>
          <a:stretch>
            <a:fillRect/>
          </a:stretch>
        </p:blipFill>
        <p:spPr>
          <a:xfrm>
            <a:off x="8400859" y="5549588"/>
            <a:ext cx="3974972" cy="4032504"/>
          </a:xfrm>
          <a:prstGeom prst="rect">
            <a:avLst/>
          </a:prstGeom>
        </p:spPr>
      </p:pic>
      <p:pic>
        <p:nvPicPr>
          <p:cNvPr id="11" name="object 11"/>
          <p:cNvPicPr/>
          <p:nvPr/>
        </p:nvPicPr>
        <p:blipFill>
          <a:blip r:embed="rId5" cstate="print"/>
          <a:stretch>
            <a:fillRect/>
          </a:stretch>
        </p:blipFill>
        <p:spPr>
          <a:xfrm>
            <a:off x="8400858" y="812102"/>
            <a:ext cx="4032504" cy="4032504"/>
          </a:xfrm>
          <a:prstGeom prst="rect">
            <a:avLst/>
          </a:prstGeom>
        </p:spPr>
      </p:pic>
      <p:grpSp>
        <p:nvGrpSpPr>
          <p:cNvPr id="12" name="object 12"/>
          <p:cNvGrpSpPr/>
          <p:nvPr/>
        </p:nvGrpSpPr>
        <p:grpSpPr>
          <a:xfrm>
            <a:off x="13851381" y="57"/>
            <a:ext cx="4436745" cy="4791075"/>
            <a:chOff x="9234254" y="38"/>
            <a:chExt cx="2957830" cy="3194050"/>
          </a:xfrm>
        </p:grpSpPr>
        <p:pic>
          <p:nvPicPr>
            <p:cNvPr id="13" name="object 13"/>
            <p:cNvPicPr/>
            <p:nvPr/>
          </p:nvPicPr>
          <p:blipFill>
            <a:blip r:embed="rId6" cstate="print"/>
            <a:stretch>
              <a:fillRect/>
            </a:stretch>
          </p:blipFill>
          <p:spPr>
            <a:xfrm>
              <a:off x="9234254" y="632572"/>
              <a:ext cx="1959568" cy="2561102"/>
            </a:xfrm>
            <a:prstGeom prst="rect">
              <a:avLst/>
            </a:prstGeom>
          </p:spPr>
        </p:pic>
        <p:pic>
          <p:nvPicPr>
            <p:cNvPr id="14" name="object 14"/>
            <p:cNvPicPr/>
            <p:nvPr/>
          </p:nvPicPr>
          <p:blipFill>
            <a:blip r:embed="rId7" cstate="print"/>
            <a:stretch>
              <a:fillRect/>
            </a:stretch>
          </p:blipFill>
          <p:spPr>
            <a:xfrm>
              <a:off x="10634217" y="38"/>
              <a:ext cx="1557781" cy="666711"/>
            </a:xfrm>
            <a:prstGeom prst="rect">
              <a:avLst/>
            </a:prstGeom>
          </p:spPr>
        </p:pic>
      </p:grpSp>
      <p:pic>
        <p:nvPicPr>
          <p:cNvPr id="15" name="object 15"/>
          <p:cNvPicPr/>
          <p:nvPr/>
        </p:nvPicPr>
        <p:blipFill>
          <a:blip r:embed="rId8" cstate="print"/>
          <a:stretch>
            <a:fillRect/>
          </a:stretch>
        </p:blipFill>
        <p:spPr>
          <a:xfrm>
            <a:off x="13078839" y="5800578"/>
            <a:ext cx="4467702" cy="2528406"/>
          </a:xfrm>
          <a:prstGeom prst="rect">
            <a:avLst/>
          </a:prstGeom>
        </p:spPr>
      </p:pic>
      <p:pic>
        <p:nvPicPr>
          <p:cNvPr id="16" name="object 16"/>
          <p:cNvPicPr/>
          <p:nvPr/>
        </p:nvPicPr>
        <p:blipFill>
          <a:blip r:embed="rId9" cstate="print"/>
          <a:stretch>
            <a:fillRect/>
          </a:stretch>
        </p:blipFill>
        <p:spPr>
          <a:xfrm>
            <a:off x="547824" y="212546"/>
            <a:ext cx="2452779" cy="610407"/>
          </a:xfrm>
          <a:prstGeom prst="rect">
            <a:avLst/>
          </a:prstGeom>
        </p:spPr>
      </p:pic>
    </p:spTree>
    <p:extLst>
      <p:ext uri="{BB962C8B-B14F-4D97-AF65-F5344CB8AC3E}">
        <p14:creationId xmlns:p14="http://schemas.microsoft.com/office/powerpoint/2010/main" val="41435318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B11862-EB2A-470D-1C1C-D7A6A60E8C5C}"/>
            </a:ext>
          </a:extLst>
        </p:cNvPr>
        <p:cNvGrpSpPr/>
        <p:nvPr/>
      </p:nvGrpSpPr>
      <p:grpSpPr>
        <a:xfrm>
          <a:off x="0" y="0"/>
          <a:ext cx="0" cy="0"/>
          <a:chOff x="0" y="0"/>
          <a:chExt cx="0" cy="0"/>
        </a:xfrm>
      </p:grpSpPr>
      <p:sp>
        <p:nvSpPr>
          <p:cNvPr id="4" name="Título 3">
            <a:extLst>
              <a:ext uri="{FF2B5EF4-FFF2-40B4-BE49-F238E27FC236}">
                <a16:creationId xmlns:a16="http://schemas.microsoft.com/office/drawing/2014/main" id="{A446CA12-70FF-C25A-7117-FA9007C20006}"/>
              </a:ext>
            </a:extLst>
          </p:cNvPr>
          <p:cNvSpPr>
            <a:spLocks noGrp="1"/>
          </p:cNvSpPr>
          <p:nvPr>
            <p:ph type="ctrTitle"/>
          </p:nvPr>
        </p:nvSpPr>
        <p:spPr>
          <a:xfrm>
            <a:off x="2458994" y="4260993"/>
            <a:ext cx="12764529" cy="3693319"/>
          </a:xfrm>
        </p:spPr>
        <p:txBody>
          <a:bodyPr/>
          <a:lstStyle/>
          <a:p>
            <a:pPr algn="ctr"/>
            <a:r>
              <a:rPr lang="en" sz="8000" dirty="0">
                <a:latin typeface="Paytone One"/>
                <a:sym typeface="Paytone One"/>
              </a:rPr>
              <a:t>DIRECCIÓN DE PROMOCIÓN A LA SALUD</a:t>
            </a:r>
            <a:endParaRPr lang="es-MX" dirty="0"/>
          </a:p>
        </p:txBody>
      </p:sp>
      <p:sp>
        <p:nvSpPr>
          <p:cNvPr id="3" name="Subtítulo 2">
            <a:extLst>
              <a:ext uri="{FF2B5EF4-FFF2-40B4-BE49-F238E27FC236}">
                <a16:creationId xmlns:a16="http://schemas.microsoft.com/office/drawing/2014/main" id="{3743E5AC-C1F7-B0E6-CEC5-0459ED5B7FD1}"/>
              </a:ext>
            </a:extLst>
          </p:cNvPr>
          <p:cNvSpPr>
            <a:spLocks noGrp="1"/>
          </p:cNvSpPr>
          <p:nvPr>
            <p:ph type="subTitle" idx="1"/>
          </p:nvPr>
        </p:nvSpPr>
        <p:spPr>
          <a:xfrm>
            <a:off x="10626811" y="8925675"/>
            <a:ext cx="4596713" cy="638457"/>
          </a:xfrm>
        </p:spPr>
        <p:txBody>
          <a:bodyPr>
            <a:noAutofit/>
          </a:bodyPr>
          <a:lstStyle/>
          <a:p>
            <a:pPr algn="ctr"/>
            <a:r>
              <a:rPr lang="es-MX" sz="4001" dirty="0"/>
              <a:t>Marzo 2025</a:t>
            </a:r>
          </a:p>
        </p:txBody>
      </p:sp>
      <p:grpSp>
        <p:nvGrpSpPr>
          <p:cNvPr id="12" name="Grupo 11"/>
          <p:cNvGrpSpPr/>
          <p:nvPr/>
        </p:nvGrpSpPr>
        <p:grpSpPr>
          <a:xfrm>
            <a:off x="1295400" y="342900"/>
            <a:ext cx="16357391" cy="1996532"/>
            <a:chOff x="1295400" y="342900"/>
            <a:chExt cx="16357391" cy="1996532"/>
          </a:xfrm>
        </p:grpSpPr>
        <p:pic>
          <p:nvPicPr>
            <p:cNvPr id="5" name="Imagen 4">
              <a:extLst>
                <a:ext uri="{FF2B5EF4-FFF2-40B4-BE49-F238E27FC236}">
                  <a16:creationId xmlns:a16="http://schemas.microsoft.com/office/drawing/2014/main" id="{F956D289-ED99-6FD0-E46E-C5FE04CE3F45}"/>
                </a:ext>
              </a:extLst>
            </p:cNvPr>
            <p:cNvPicPr>
              <a:picLocks noChangeAspect="1"/>
            </p:cNvPicPr>
            <p:nvPr/>
          </p:nvPicPr>
          <p:blipFill>
            <a:blip r:embed="rId3"/>
            <a:stretch>
              <a:fillRect/>
            </a:stretch>
          </p:blipFill>
          <p:spPr>
            <a:xfrm>
              <a:off x="10152286" y="342900"/>
              <a:ext cx="4681105" cy="1703953"/>
            </a:xfrm>
            <a:prstGeom prst="rect">
              <a:avLst/>
            </a:prstGeom>
          </p:spPr>
        </p:pic>
        <p:pic>
          <p:nvPicPr>
            <p:cNvPr id="6" name="Imagen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95400" y="449219"/>
              <a:ext cx="4813091" cy="1388963"/>
            </a:xfrm>
            <a:prstGeom prst="rect">
              <a:avLst/>
            </a:prstGeom>
          </p:spPr>
        </p:pic>
        <p:pic>
          <p:nvPicPr>
            <p:cNvPr id="7" name="Imagen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69996" y="342900"/>
              <a:ext cx="3548495" cy="1996532"/>
            </a:xfrm>
            <a:prstGeom prst="rect">
              <a:avLst/>
            </a:prstGeom>
          </p:spPr>
        </p:pic>
        <p:pic>
          <p:nvPicPr>
            <p:cNvPr id="9" name="object 6">
              <a:extLst>
                <a:ext uri="{FF2B5EF4-FFF2-40B4-BE49-F238E27FC236}">
                  <a16:creationId xmlns:a16="http://schemas.microsoft.com/office/drawing/2014/main" id="{2D21262C-A8B4-A62A-F641-E261EE7F269F}"/>
                </a:ext>
              </a:extLst>
            </p:cNvPr>
            <p:cNvPicPr/>
            <p:nvPr/>
          </p:nvPicPr>
          <p:blipFill rotWithShape="1">
            <a:blip r:embed="rId6" cstate="print"/>
            <a:srcRect l="89045" t="3431" r="250" b="-3431"/>
            <a:stretch/>
          </p:blipFill>
          <p:spPr>
            <a:xfrm>
              <a:off x="15595391" y="587116"/>
              <a:ext cx="2057400" cy="1614143"/>
            </a:xfrm>
            <a:prstGeom prst="rect">
              <a:avLst/>
            </a:prstGeom>
          </p:spPr>
        </p:pic>
      </p:grpSp>
    </p:spTree>
    <p:extLst>
      <p:ext uri="{BB962C8B-B14F-4D97-AF65-F5344CB8AC3E}">
        <p14:creationId xmlns:p14="http://schemas.microsoft.com/office/powerpoint/2010/main" val="70447511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084631" y="1020776"/>
            <a:ext cx="16310610" cy="885048"/>
          </a:xfrm>
          <a:prstGeom prst="rect">
            <a:avLst/>
          </a:prstGeom>
        </p:spPr>
        <p:txBody>
          <a:bodyPr vert="horz" wrap="square" lIns="0" tIns="160209" rIns="0" bIns="0" rtlCol="0">
            <a:spAutoFit/>
          </a:bodyPr>
          <a:lstStyle/>
          <a:p>
            <a:pPr marL="1220153">
              <a:spcBef>
                <a:spcPts val="143"/>
              </a:spcBef>
            </a:pPr>
            <a:r>
              <a:rPr spc="-203" dirty="0"/>
              <a:t>Manejo</a:t>
            </a:r>
            <a:r>
              <a:rPr spc="-278" dirty="0"/>
              <a:t> </a:t>
            </a:r>
            <a:r>
              <a:rPr dirty="0"/>
              <a:t>de</a:t>
            </a:r>
            <a:r>
              <a:rPr spc="-330" dirty="0"/>
              <a:t> </a:t>
            </a:r>
            <a:r>
              <a:rPr spc="-38" dirty="0"/>
              <a:t>residuos</a:t>
            </a:r>
          </a:p>
        </p:txBody>
      </p:sp>
      <p:pic>
        <p:nvPicPr>
          <p:cNvPr id="3" name="object 3"/>
          <p:cNvPicPr/>
          <p:nvPr/>
        </p:nvPicPr>
        <p:blipFill>
          <a:blip r:embed="rId2" cstate="print"/>
          <a:stretch>
            <a:fillRect/>
          </a:stretch>
        </p:blipFill>
        <p:spPr>
          <a:xfrm>
            <a:off x="1185958" y="3493961"/>
            <a:ext cx="5897309" cy="3924300"/>
          </a:xfrm>
          <a:prstGeom prst="rect">
            <a:avLst/>
          </a:prstGeom>
        </p:spPr>
      </p:pic>
      <p:pic>
        <p:nvPicPr>
          <p:cNvPr id="4" name="object 4"/>
          <p:cNvPicPr/>
          <p:nvPr/>
        </p:nvPicPr>
        <p:blipFill>
          <a:blip r:embed="rId3" cstate="print"/>
          <a:stretch>
            <a:fillRect/>
          </a:stretch>
        </p:blipFill>
        <p:spPr>
          <a:xfrm>
            <a:off x="8749664" y="3271456"/>
            <a:ext cx="2491359" cy="4786121"/>
          </a:xfrm>
          <a:prstGeom prst="rect">
            <a:avLst/>
          </a:prstGeom>
        </p:spPr>
      </p:pic>
      <p:sp>
        <p:nvSpPr>
          <p:cNvPr id="5" name="object 5"/>
          <p:cNvSpPr txBox="1"/>
          <p:nvPr/>
        </p:nvSpPr>
        <p:spPr>
          <a:xfrm>
            <a:off x="9551098" y="5701474"/>
            <a:ext cx="1467803" cy="434734"/>
          </a:xfrm>
          <a:prstGeom prst="rect">
            <a:avLst/>
          </a:prstGeom>
        </p:spPr>
        <p:txBody>
          <a:bodyPr vert="horz" wrap="square" lIns="0" tIns="19050" rIns="0" bIns="0" rtlCol="0">
            <a:spAutoFit/>
          </a:bodyPr>
          <a:lstStyle/>
          <a:p>
            <a:pPr marL="19050">
              <a:spcBef>
                <a:spcPts val="150"/>
              </a:spcBef>
            </a:pPr>
            <a:r>
              <a:rPr sz="2700" spc="-15" dirty="0">
                <a:solidFill>
                  <a:srgbClr val="FFFFFF"/>
                </a:solidFill>
                <a:latin typeface="Verdana"/>
                <a:cs typeface="Verdana"/>
              </a:rPr>
              <a:t>BASURA</a:t>
            </a:r>
            <a:endParaRPr sz="2700">
              <a:latin typeface="Verdana"/>
              <a:cs typeface="Verdana"/>
            </a:endParaRPr>
          </a:p>
        </p:txBody>
      </p:sp>
      <p:pic>
        <p:nvPicPr>
          <p:cNvPr id="6" name="object 6"/>
          <p:cNvPicPr/>
          <p:nvPr/>
        </p:nvPicPr>
        <p:blipFill>
          <a:blip r:embed="rId4" cstate="print"/>
          <a:stretch>
            <a:fillRect/>
          </a:stretch>
        </p:blipFill>
        <p:spPr>
          <a:xfrm>
            <a:off x="12589955" y="6651306"/>
            <a:ext cx="4565903" cy="3371850"/>
          </a:xfrm>
          <a:prstGeom prst="rect">
            <a:avLst/>
          </a:prstGeom>
        </p:spPr>
      </p:pic>
      <p:grpSp>
        <p:nvGrpSpPr>
          <p:cNvPr id="7" name="object 7"/>
          <p:cNvGrpSpPr/>
          <p:nvPr/>
        </p:nvGrpSpPr>
        <p:grpSpPr>
          <a:xfrm>
            <a:off x="472250" y="57"/>
            <a:ext cx="17816513" cy="5537835"/>
            <a:chOff x="314833" y="38"/>
            <a:chExt cx="11877675" cy="3691890"/>
          </a:xfrm>
        </p:grpSpPr>
        <p:pic>
          <p:nvPicPr>
            <p:cNvPr id="8" name="object 8"/>
            <p:cNvPicPr/>
            <p:nvPr/>
          </p:nvPicPr>
          <p:blipFill>
            <a:blip r:embed="rId5" cstate="print"/>
            <a:stretch>
              <a:fillRect/>
            </a:stretch>
          </p:blipFill>
          <p:spPr>
            <a:xfrm>
              <a:off x="8294751" y="784097"/>
              <a:ext cx="2851530" cy="2907791"/>
            </a:xfrm>
            <a:prstGeom prst="rect">
              <a:avLst/>
            </a:prstGeom>
          </p:spPr>
        </p:pic>
        <p:pic>
          <p:nvPicPr>
            <p:cNvPr id="9" name="object 9"/>
            <p:cNvPicPr/>
            <p:nvPr/>
          </p:nvPicPr>
          <p:blipFill>
            <a:blip r:embed="rId6" cstate="print"/>
            <a:stretch>
              <a:fillRect/>
            </a:stretch>
          </p:blipFill>
          <p:spPr>
            <a:xfrm>
              <a:off x="10705846" y="38"/>
              <a:ext cx="1486153" cy="666711"/>
            </a:xfrm>
            <a:prstGeom prst="rect">
              <a:avLst/>
            </a:prstGeom>
          </p:spPr>
        </p:pic>
        <p:pic>
          <p:nvPicPr>
            <p:cNvPr id="10" name="object 10"/>
            <p:cNvPicPr/>
            <p:nvPr/>
          </p:nvPicPr>
          <p:blipFill>
            <a:blip r:embed="rId7" cstate="print"/>
            <a:stretch>
              <a:fillRect/>
            </a:stretch>
          </p:blipFill>
          <p:spPr>
            <a:xfrm>
              <a:off x="314833" y="95973"/>
              <a:ext cx="1740535" cy="502958"/>
            </a:xfrm>
            <a:prstGeom prst="rect">
              <a:avLst/>
            </a:prstGeom>
          </p:spPr>
        </p:pic>
      </p:grpSp>
      <p:sp>
        <p:nvSpPr>
          <p:cNvPr id="11" name="object 11"/>
          <p:cNvSpPr txBox="1"/>
          <p:nvPr/>
        </p:nvSpPr>
        <p:spPr>
          <a:xfrm>
            <a:off x="1026566" y="7996542"/>
            <a:ext cx="6033135" cy="1312860"/>
          </a:xfrm>
          <a:prstGeom prst="rect">
            <a:avLst/>
          </a:prstGeom>
        </p:spPr>
        <p:txBody>
          <a:bodyPr vert="horz" wrap="square" lIns="0" tIns="20003" rIns="0" bIns="0" rtlCol="0">
            <a:spAutoFit/>
          </a:bodyPr>
          <a:lstStyle/>
          <a:p>
            <a:pPr marL="19050" marR="7620" algn="just">
              <a:spcBef>
                <a:spcPts val="158"/>
              </a:spcBef>
            </a:pPr>
            <a:r>
              <a:rPr sz="2100" spc="15" dirty="0">
                <a:latin typeface="Verdana"/>
                <a:cs typeface="Verdana"/>
              </a:rPr>
              <a:t>Los</a:t>
            </a:r>
            <a:r>
              <a:rPr sz="2100" spc="83" dirty="0">
                <a:latin typeface="Verdana"/>
                <a:cs typeface="Verdana"/>
              </a:rPr>
              <a:t> </a:t>
            </a:r>
            <a:r>
              <a:rPr sz="2100" spc="-75" dirty="0">
                <a:latin typeface="Verdana"/>
                <a:cs typeface="Verdana"/>
              </a:rPr>
              <a:t>residuos</a:t>
            </a:r>
            <a:r>
              <a:rPr sz="2100" spc="90" dirty="0">
                <a:latin typeface="Verdana"/>
                <a:cs typeface="Verdana"/>
              </a:rPr>
              <a:t> </a:t>
            </a:r>
            <a:r>
              <a:rPr sz="2100" spc="-68" dirty="0">
                <a:latin typeface="Verdana"/>
                <a:cs typeface="Verdana"/>
              </a:rPr>
              <a:t>generados</a:t>
            </a:r>
            <a:r>
              <a:rPr sz="2100" spc="83" dirty="0">
                <a:latin typeface="Verdana"/>
                <a:cs typeface="Verdana"/>
              </a:rPr>
              <a:t> </a:t>
            </a:r>
            <a:r>
              <a:rPr sz="2100" spc="-105" dirty="0">
                <a:latin typeface="Verdana"/>
                <a:cs typeface="Verdana"/>
              </a:rPr>
              <a:t>durante</a:t>
            </a:r>
            <a:r>
              <a:rPr sz="2100" spc="75" dirty="0">
                <a:latin typeface="Verdana"/>
                <a:cs typeface="Verdana"/>
              </a:rPr>
              <a:t> </a:t>
            </a:r>
            <a:r>
              <a:rPr sz="2100" spc="-105" dirty="0">
                <a:latin typeface="Verdana"/>
                <a:cs typeface="Verdana"/>
              </a:rPr>
              <a:t>la</a:t>
            </a:r>
            <a:r>
              <a:rPr sz="2100" spc="75" dirty="0">
                <a:latin typeface="Verdana"/>
                <a:cs typeface="Verdana"/>
              </a:rPr>
              <a:t> </a:t>
            </a:r>
            <a:r>
              <a:rPr sz="2100" spc="-75" dirty="0">
                <a:latin typeface="Verdana"/>
                <a:cs typeface="Verdana"/>
              </a:rPr>
              <a:t>elaboración deben</a:t>
            </a:r>
            <a:r>
              <a:rPr sz="2100" spc="-23" dirty="0">
                <a:latin typeface="Verdana"/>
                <a:cs typeface="Verdana"/>
              </a:rPr>
              <a:t> </a:t>
            </a:r>
            <a:r>
              <a:rPr sz="2100" spc="-90" dirty="0">
                <a:latin typeface="Verdana"/>
                <a:cs typeface="Verdana"/>
              </a:rPr>
              <a:t>retirarse</a:t>
            </a:r>
            <a:r>
              <a:rPr sz="2100" spc="-15" dirty="0">
                <a:latin typeface="Verdana"/>
                <a:cs typeface="Verdana"/>
              </a:rPr>
              <a:t> </a:t>
            </a:r>
            <a:r>
              <a:rPr sz="2100" spc="-60" dirty="0">
                <a:latin typeface="Verdana"/>
                <a:cs typeface="Verdana"/>
              </a:rPr>
              <a:t>de</a:t>
            </a:r>
            <a:r>
              <a:rPr sz="2100" spc="-30" dirty="0">
                <a:latin typeface="Verdana"/>
                <a:cs typeface="Verdana"/>
              </a:rPr>
              <a:t> </a:t>
            </a:r>
            <a:r>
              <a:rPr sz="2100" spc="-68" dirty="0">
                <a:latin typeface="Verdana"/>
                <a:cs typeface="Verdana"/>
              </a:rPr>
              <a:t>las</a:t>
            </a:r>
            <a:r>
              <a:rPr sz="2100" spc="-38" dirty="0">
                <a:latin typeface="Verdana"/>
                <a:cs typeface="Verdana"/>
              </a:rPr>
              <a:t> </a:t>
            </a:r>
            <a:r>
              <a:rPr sz="2100" spc="-68" dirty="0">
                <a:latin typeface="Verdana"/>
                <a:cs typeface="Verdana"/>
              </a:rPr>
              <a:t>áreas</a:t>
            </a:r>
            <a:r>
              <a:rPr sz="2100" spc="-23" dirty="0">
                <a:latin typeface="Verdana"/>
                <a:cs typeface="Verdana"/>
              </a:rPr>
              <a:t> </a:t>
            </a:r>
            <a:r>
              <a:rPr sz="2100" spc="-60" dirty="0">
                <a:latin typeface="Verdana"/>
                <a:cs typeface="Verdana"/>
              </a:rPr>
              <a:t>de</a:t>
            </a:r>
            <a:r>
              <a:rPr sz="2100" spc="-15" dirty="0">
                <a:latin typeface="Verdana"/>
                <a:cs typeface="Verdana"/>
              </a:rPr>
              <a:t> </a:t>
            </a:r>
            <a:r>
              <a:rPr sz="2100" spc="-68" dirty="0">
                <a:latin typeface="Verdana"/>
                <a:cs typeface="Verdana"/>
              </a:rPr>
              <a:t>operación</a:t>
            </a:r>
            <a:r>
              <a:rPr sz="2100" spc="-23" dirty="0">
                <a:latin typeface="Verdana"/>
                <a:cs typeface="Verdana"/>
              </a:rPr>
              <a:t> </a:t>
            </a:r>
            <a:r>
              <a:rPr sz="2100" spc="-45" dirty="0">
                <a:latin typeface="Verdana"/>
                <a:cs typeface="Verdana"/>
              </a:rPr>
              <a:t>cada </a:t>
            </a:r>
            <a:r>
              <a:rPr sz="2100" spc="-98" dirty="0">
                <a:latin typeface="Verdana"/>
                <a:cs typeface="Verdana"/>
              </a:rPr>
              <a:t>vez</a:t>
            </a:r>
            <a:r>
              <a:rPr sz="2100" spc="-165" dirty="0">
                <a:latin typeface="Verdana"/>
                <a:cs typeface="Verdana"/>
              </a:rPr>
              <a:t> </a:t>
            </a:r>
            <a:r>
              <a:rPr sz="2100" spc="-98" dirty="0">
                <a:latin typeface="Verdana"/>
                <a:cs typeface="Verdana"/>
              </a:rPr>
              <a:t>que</a:t>
            </a:r>
            <a:r>
              <a:rPr sz="2100" spc="-165" dirty="0">
                <a:latin typeface="Verdana"/>
                <a:cs typeface="Verdana"/>
              </a:rPr>
              <a:t> </a:t>
            </a:r>
            <a:r>
              <a:rPr sz="2100" spc="-53" dirty="0">
                <a:latin typeface="Verdana"/>
                <a:cs typeface="Verdana"/>
              </a:rPr>
              <a:t>sea</a:t>
            </a:r>
            <a:r>
              <a:rPr sz="2100" spc="-165" dirty="0">
                <a:latin typeface="Verdana"/>
                <a:cs typeface="Verdana"/>
              </a:rPr>
              <a:t> </a:t>
            </a:r>
            <a:r>
              <a:rPr sz="2100" spc="-53" dirty="0">
                <a:latin typeface="Verdana"/>
                <a:cs typeface="Verdana"/>
              </a:rPr>
              <a:t>necesario</a:t>
            </a:r>
            <a:r>
              <a:rPr sz="2100" spc="-158" dirty="0">
                <a:latin typeface="Verdana"/>
                <a:cs typeface="Verdana"/>
              </a:rPr>
              <a:t> </a:t>
            </a:r>
            <a:r>
              <a:rPr sz="2100" spc="-30" dirty="0">
                <a:latin typeface="Verdana"/>
                <a:cs typeface="Verdana"/>
              </a:rPr>
              <a:t>o</a:t>
            </a:r>
            <a:r>
              <a:rPr sz="2100" spc="-158" dirty="0">
                <a:latin typeface="Verdana"/>
                <a:cs typeface="Verdana"/>
              </a:rPr>
              <a:t> </a:t>
            </a:r>
            <a:r>
              <a:rPr sz="2100" spc="-75" dirty="0">
                <a:latin typeface="Verdana"/>
                <a:cs typeface="Verdana"/>
              </a:rPr>
              <a:t>por</a:t>
            </a:r>
            <a:r>
              <a:rPr sz="2100" spc="-180" dirty="0">
                <a:latin typeface="Verdana"/>
                <a:cs typeface="Verdana"/>
              </a:rPr>
              <a:t> </a:t>
            </a:r>
            <a:r>
              <a:rPr sz="2100" spc="-75" dirty="0">
                <a:latin typeface="Verdana"/>
                <a:cs typeface="Verdana"/>
              </a:rPr>
              <a:t>lo</a:t>
            </a:r>
            <a:r>
              <a:rPr sz="2100" spc="-171" dirty="0">
                <a:latin typeface="Verdana"/>
                <a:cs typeface="Verdana"/>
              </a:rPr>
              <a:t> </a:t>
            </a:r>
            <a:r>
              <a:rPr sz="2100" spc="-90" dirty="0">
                <a:latin typeface="Verdana"/>
                <a:cs typeface="Verdana"/>
              </a:rPr>
              <a:t>menos</a:t>
            </a:r>
            <a:r>
              <a:rPr sz="2100" spc="-165" dirty="0">
                <a:latin typeface="Verdana"/>
                <a:cs typeface="Verdana"/>
              </a:rPr>
              <a:t> </a:t>
            </a:r>
            <a:r>
              <a:rPr sz="2100" spc="-135" dirty="0">
                <a:latin typeface="Verdana"/>
                <a:cs typeface="Verdana"/>
              </a:rPr>
              <a:t>una</a:t>
            </a:r>
            <a:r>
              <a:rPr sz="2100" spc="-158" dirty="0">
                <a:latin typeface="Verdana"/>
                <a:cs typeface="Verdana"/>
              </a:rPr>
              <a:t> </a:t>
            </a:r>
            <a:r>
              <a:rPr sz="2100" spc="-105" dirty="0">
                <a:latin typeface="Verdana"/>
                <a:cs typeface="Verdana"/>
              </a:rPr>
              <a:t>vez</a:t>
            </a:r>
            <a:r>
              <a:rPr sz="2100" spc="-180" dirty="0">
                <a:latin typeface="Verdana"/>
                <a:cs typeface="Verdana"/>
              </a:rPr>
              <a:t> </a:t>
            </a:r>
            <a:r>
              <a:rPr sz="2100" spc="-113" dirty="0">
                <a:latin typeface="Verdana"/>
                <a:cs typeface="Verdana"/>
              </a:rPr>
              <a:t>al</a:t>
            </a:r>
            <a:r>
              <a:rPr sz="2100" spc="-90" dirty="0">
                <a:latin typeface="Verdana"/>
                <a:cs typeface="Verdana"/>
              </a:rPr>
              <a:t> </a:t>
            </a:r>
            <a:r>
              <a:rPr sz="2100" spc="-150" dirty="0">
                <a:latin typeface="Verdana"/>
                <a:cs typeface="Verdana"/>
              </a:rPr>
              <a:t>día.</a:t>
            </a:r>
            <a:endParaRPr sz="2100">
              <a:latin typeface="Verdana"/>
              <a:cs typeface="Verdana"/>
            </a:endParaRPr>
          </a:p>
        </p:txBody>
      </p:sp>
      <p:sp>
        <p:nvSpPr>
          <p:cNvPr id="12" name="object 12"/>
          <p:cNvSpPr txBox="1"/>
          <p:nvPr/>
        </p:nvSpPr>
        <p:spPr>
          <a:xfrm>
            <a:off x="8868917" y="8379257"/>
            <a:ext cx="2578418" cy="573234"/>
          </a:xfrm>
          <a:prstGeom prst="rect">
            <a:avLst/>
          </a:prstGeom>
        </p:spPr>
        <p:txBody>
          <a:bodyPr vert="horz" wrap="square" lIns="0" tIns="19050" rIns="0" bIns="0" rtlCol="0">
            <a:spAutoFit/>
          </a:bodyPr>
          <a:lstStyle/>
          <a:p>
            <a:pPr marL="19050" marR="7620">
              <a:spcBef>
                <a:spcPts val="150"/>
              </a:spcBef>
            </a:pPr>
            <a:r>
              <a:rPr spc="-83" dirty="0">
                <a:latin typeface="Verdana"/>
                <a:cs typeface="Verdana"/>
              </a:rPr>
              <a:t>Identificados </a:t>
            </a:r>
            <a:r>
              <a:rPr spc="-143" dirty="0">
                <a:latin typeface="Verdana"/>
                <a:cs typeface="Verdana"/>
              </a:rPr>
              <a:t>y</a:t>
            </a:r>
            <a:r>
              <a:rPr spc="-83" dirty="0">
                <a:latin typeface="Verdana"/>
                <a:cs typeface="Verdana"/>
              </a:rPr>
              <a:t> </a:t>
            </a:r>
            <a:r>
              <a:rPr spc="-38" dirty="0">
                <a:latin typeface="Verdana"/>
                <a:cs typeface="Verdana"/>
              </a:rPr>
              <a:t>con</a:t>
            </a:r>
            <a:r>
              <a:rPr spc="-68" dirty="0">
                <a:latin typeface="Verdana"/>
                <a:cs typeface="Verdana"/>
              </a:rPr>
              <a:t> </a:t>
            </a:r>
            <a:r>
              <a:rPr spc="-75" dirty="0">
                <a:latin typeface="Verdana"/>
                <a:cs typeface="Verdana"/>
              </a:rPr>
              <a:t>tapa </a:t>
            </a:r>
            <a:r>
              <a:rPr spc="-90" dirty="0">
                <a:latin typeface="Verdana"/>
                <a:cs typeface="Verdana"/>
              </a:rPr>
              <a:t>para</a:t>
            </a:r>
            <a:r>
              <a:rPr spc="-158" dirty="0">
                <a:latin typeface="Verdana"/>
                <a:cs typeface="Verdana"/>
              </a:rPr>
              <a:t> </a:t>
            </a:r>
            <a:r>
              <a:rPr spc="-38" dirty="0">
                <a:latin typeface="Verdana"/>
                <a:cs typeface="Verdana"/>
              </a:rPr>
              <a:t>los</a:t>
            </a:r>
            <a:r>
              <a:rPr spc="-113" dirty="0">
                <a:latin typeface="Verdana"/>
                <a:cs typeface="Verdana"/>
              </a:rPr>
              <a:t> </a:t>
            </a:r>
            <a:r>
              <a:rPr spc="-15" dirty="0">
                <a:latin typeface="Verdana"/>
                <a:cs typeface="Verdana"/>
              </a:rPr>
              <a:t>residuos.</a:t>
            </a:r>
            <a:endParaRPr>
              <a:latin typeface="Verdana"/>
              <a:cs typeface="Verdana"/>
            </a:endParaRPr>
          </a:p>
        </p:txBody>
      </p:sp>
      <p:sp>
        <p:nvSpPr>
          <p:cNvPr id="13" name="object 13"/>
          <p:cNvSpPr txBox="1"/>
          <p:nvPr/>
        </p:nvSpPr>
        <p:spPr>
          <a:xfrm>
            <a:off x="12518327" y="5718810"/>
            <a:ext cx="4879656" cy="850233"/>
          </a:xfrm>
          <a:prstGeom prst="rect">
            <a:avLst/>
          </a:prstGeom>
        </p:spPr>
        <p:txBody>
          <a:bodyPr vert="horz" wrap="square" lIns="0" tIns="19050" rIns="0" bIns="0" rtlCol="0">
            <a:spAutoFit/>
          </a:bodyPr>
          <a:lstStyle/>
          <a:p>
            <a:pPr marL="19050">
              <a:spcBef>
                <a:spcPts val="150"/>
              </a:spcBef>
              <a:tabLst>
                <a:tab pos="935355" algn="l"/>
                <a:tab pos="2524125" algn="l"/>
                <a:tab pos="4589145" algn="l"/>
              </a:tabLst>
            </a:pPr>
            <a:r>
              <a:rPr sz="2700" spc="-38" dirty="0">
                <a:latin typeface="Verdana"/>
                <a:cs typeface="Verdana"/>
              </a:rPr>
              <a:t>No</a:t>
            </a:r>
            <a:r>
              <a:rPr sz="2700" dirty="0">
                <a:latin typeface="Verdana"/>
                <a:cs typeface="Verdana"/>
              </a:rPr>
              <a:t>	</a:t>
            </a:r>
            <a:r>
              <a:rPr sz="2700" spc="-15" dirty="0">
                <a:latin typeface="Verdana"/>
                <a:cs typeface="Verdana"/>
              </a:rPr>
              <a:t>deberá</a:t>
            </a:r>
            <a:r>
              <a:rPr sz="2700" dirty="0">
                <a:latin typeface="Verdana"/>
                <a:cs typeface="Verdana"/>
              </a:rPr>
              <a:t>	</a:t>
            </a:r>
            <a:r>
              <a:rPr sz="2700" spc="-15" dirty="0">
                <a:latin typeface="Verdana"/>
                <a:cs typeface="Verdana"/>
              </a:rPr>
              <a:t>permitirse</a:t>
            </a:r>
            <a:r>
              <a:rPr sz="2700" dirty="0">
                <a:latin typeface="Verdana"/>
                <a:cs typeface="Verdana"/>
              </a:rPr>
              <a:t>	</a:t>
            </a:r>
            <a:r>
              <a:rPr sz="2700" spc="-90" dirty="0">
                <a:latin typeface="Verdana"/>
                <a:cs typeface="Verdana"/>
              </a:rPr>
              <a:t>la</a:t>
            </a:r>
            <a:endParaRPr sz="2700">
              <a:latin typeface="Verdana"/>
              <a:cs typeface="Verdana"/>
            </a:endParaRPr>
          </a:p>
          <a:p>
            <a:pPr marL="19050"/>
            <a:r>
              <a:rPr sz="2700" spc="-120" dirty="0">
                <a:latin typeface="Verdana"/>
                <a:cs typeface="Verdana"/>
              </a:rPr>
              <a:t>acumulación</a:t>
            </a:r>
            <a:r>
              <a:rPr sz="2700" spc="-165" dirty="0">
                <a:latin typeface="Verdana"/>
                <a:cs typeface="Verdana"/>
              </a:rPr>
              <a:t> </a:t>
            </a:r>
            <a:r>
              <a:rPr sz="2700" spc="-83" dirty="0">
                <a:latin typeface="Verdana"/>
                <a:cs typeface="Verdana"/>
              </a:rPr>
              <a:t>de</a:t>
            </a:r>
            <a:r>
              <a:rPr sz="2700" spc="-203" dirty="0">
                <a:latin typeface="Verdana"/>
                <a:cs typeface="Verdana"/>
              </a:rPr>
              <a:t> </a:t>
            </a:r>
            <a:r>
              <a:rPr sz="2700" spc="-15" dirty="0">
                <a:latin typeface="Verdana"/>
                <a:cs typeface="Verdana"/>
              </a:rPr>
              <a:t>residuos.</a:t>
            </a:r>
            <a:endParaRPr sz="2700">
              <a:latin typeface="Verdana"/>
              <a:cs typeface="Verdana"/>
            </a:endParaRPr>
          </a:p>
        </p:txBody>
      </p:sp>
    </p:spTree>
    <p:extLst>
      <p:ext uri="{BB962C8B-B14F-4D97-AF65-F5344CB8AC3E}">
        <p14:creationId xmlns:p14="http://schemas.microsoft.com/office/powerpoint/2010/main" val="148573824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11906390" y="4145280"/>
            <a:ext cx="3346133" cy="4034790"/>
            <a:chOff x="7937593" y="2763520"/>
            <a:chExt cx="2230755" cy="2689860"/>
          </a:xfrm>
        </p:grpSpPr>
        <p:pic>
          <p:nvPicPr>
            <p:cNvPr id="3" name="object 3"/>
            <p:cNvPicPr/>
            <p:nvPr/>
          </p:nvPicPr>
          <p:blipFill>
            <a:blip r:embed="rId2" cstate="print"/>
            <a:stretch>
              <a:fillRect/>
            </a:stretch>
          </p:blipFill>
          <p:spPr>
            <a:xfrm>
              <a:off x="7937593" y="3972052"/>
              <a:ext cx="2230280" cy="1480820"/>
            </a:xfrm>
            <a:prstGeom prst="rect">
              <a:avLst/>
            </a:prstGeom>
          </p:spPr>
        </p:pic>
        <p:pic>
          <p:nvPicPr>
            <p:cNvPr id="4" name="object 4"/>
            <p:cNvPicPr/>
            <p:nvPr/>
          </p:nvPicPr>
          <p:blipFill>
            <a:blip r:embed="rId3" cstate="print"/>
            <a:stretch>
              <a:fillRect/>
            </a:stretch>
          </p:blipFill>
          <p:spPr>
            <a:xfrm>
              <a:off x="8086725" y="2763520"/>
              <a:ext cx="2007616" cy="1331086"/>
            </a:xfrm>
            <a:prstGeom prst="rect">
              <a:avLst/>
            </a:prstGeom>
          </p:spPr>
        </p:pic>
      </p:grpSp>
      <p:sp>
        <p:nvSpPr>
          <p:cNvPr id="5" name="object 5"/>
          <p:cNvSpPr txBox="1">
            <a:spLocks noGrp="1"/>
          </p:cNvSpPr>
          <p:nvPr>
            <p:ph type="title"/>
          </p:nvPr>
        </p:nvSpPr>
        <p:spPr>
          <a:xfrm>
            <a:off x="4134231" y="1149476"/>
            <a:ext cx="10328910" cy="741550"/>
          </a:xfrm>
          <a:prstGeom prst="rect">
            <a:avLst/>
          </a:prstGeom>
        </p:spPr>
        <p:txBody>
          <a:bodyPr vert="horz" wrap="square" lIns="0" tIns="18098" rIns="0" bIns="0" rtlCol="0">
            <a:spAutoFit/>
          </a:bodyPr>
          <a:lstStyle/>
          <a:p>
            <a:pPr marL="19050">
              <a:spcBef>
                <a:spcPts val="143"/>
              </a:spcBef>
            </a:pPr>
            <a:r>
              <a:rPr spc="-60" dirty="0"/>
              <a:t>Salud</a:t>
            </a:r>
            <a:r>
              <a:rPr spc="-315" dirty="0"/>
              <a:t> </a:t>
            </a:r>
            <a:r>
              <a:rPr dirty="0"/>
              <a:t>e</a:t>
            </a:r>
            <a:r>
              <a:rPr spc="-330" dirty="0"/>
              <a:t> </a:t>
            </a:r>
            <a:r>
              <a:rPr spc="-171" dirty="0"/>
              <a:t>Higiene</a:t>
            </a:r>
            <a:r>
              <a:rPr spc="-278" dirty="0"/>
              <a:t> </a:t>
            </a:r>
            <a:r>
              <a:rPr dirty="0"/>
              <a:t>de</a:t>
            </a:r>
            <a:r>
              <a:rPr spc="-315" dirty="0"/>
              <a:t> </a:t>
            </a:r>
            <a:r>
              <a:rPr spc="-15" dirty="0"/>
              <a:t>Personal</a:t>
            </a:r>
          </a:p>
        </p:txBody>
      </p:sp>
      <p:pic>
        <p:nvPicPr>
          <p:cNvPr id="6" name="object 6"/>
          <p:cNvPicPr/>
          <p:nvPr/>
        </p:nvPicPr>
        <p:blipFill>
          <a:blip r:embed="rId4" cstate="print"/>
          <a:stretch>
            <a:fillRect/>
          </a:stretch>
        </p:blipFill>
        <p:spPr>
          <a:xfrm>
            <a:off x="8906255" y="4675632"/>
            <a:ext cx="2279141" cy="3381279"/>
          </a:xfrm>
          <a:prstGeom prst="rect">
            <a:avLst/>
          </a:prstGeom>
        </p:spPr>
      </p:pic>
      <p:pic>
        <p:nvPicPr>
          <p:cNvPr id="7" name="object 7"/>
          <p:cNvPicPr/>
          <p:nvPr/>
        </p:nvPicPr>
        <p:blipFill>
          <a:blip r:embed="rId5" cstate="print"/>
          <a:stretch>
            <a:fillRect/>
          </a:stretch>
        </p:blipFill>
        <p:spPr>
          <a:xfrm>
            <a:off x="15951328" y="53588"/>
            <a:ext cx="2336672" cy="1000067"/>
          </a:xfrm>
          <a:prstGeom prst="rect">
            <a:avLst/>
          </a:prstGeom>
        </p:spPr>
      </p:pic>
      <p:pic>
        <p:nvPicPr>
          <p:cNvPr id="8" name="object 8"/>
          <p:cNvPicPr/>
          <p:nvPr/>
        </p:nvPicPr>
        <p:blipFill>
          <a:blip r:embed="rId6" cstate="print"/>
          <a:stretch>
            <a:fillRect/>
          </a:stretch>
        </p:blipFill>
        <p:spPr>
          <a:xfrm>
            <a:off x="472250" y="143960"/>
            <a:ext cx="2610803" cy="754437"/>
          </a:xfrm>
          <a:prstGeom prst="rect">
            <a:avLst/>
          </a:prstGeom>
        </p:spPr>
      </p:pic>
      <p:pic>
        <p:nvPicPr>
          <p:cNvPr id="9" name="object 9"/>
          <p:cNvPicPr/>
          <p:nvPr/>
        </p:nvPicPr>
        <p:blipFill>
          <a:blip r:embed="rId7" cstate="print"/>
          <a:stretch>
            <a:fillRect/>
          </a:stretch>
        </p:blipFill>
        <p:spPr>
          <a:xfrm>
            <a:off x="1906904" y="4301872"/>
            <a:ext cx="5868542" cy="3656267"/>
          </a:xfrm>
          <a:prstGeom prst="rect">
            <a:avLst/>
          </a:prstGeom>
        </p:spPr>
      </p:pic>
      <p:sp>
        <p:nvSpPr>
          <p:cNvPr id="10" name="object 10"/>
          <p:cNvSpPr txBox="1"/>
          <p:nvPr/>
        </p:nvSpPr>
        <p:spPr>
          <a:xfrm>
            <a:off x="4959857" y="3085337"/>
            <a:ext cx="9177338" cy="850233"/>
          </a:xfrm>
          <a:prstGeom prst="rect">
            <a:avLst/>
          </a:prstGeom>
        </p:spPr>
        <p:txBody>
          <a:bodyPr vert="horz" wrap="square" lIns="0" tIns="19050" rIns="0" bIns="0" rtlCol="0">
            <a:spAutoFit/>
          </a:bodyPr>
          <a:lstStyle/>
          <a:p>
            <a:pPr marL="19050" marR="7620">
              <a:spcBef>
                <a:spcPts val="150"/>
              </a:spcBef>
            </a:pPr>
            <a:r>
              <a:rPr sz="2700" spc="-60" dirty="0">
                <a:latin typeface="Verdana"/>
                <a:cs typeface="Verdana"/>
              </a:rPr>
              <a:t>Se</a:t>
            </a:r>
            <a:r>
              <a:rPr sz="2700" spc="-240" dirty="0">
                <a:latin typeface="Verdana"/>
                <a:cs typeface="Verdana"/>
              </a:rPr>
              <a:t> </a:t>
            </a:r>
            <a:r>
              <a:rPr sz="2700" dirty="0">
                <a:latin typeface="Verdana"/>
                <a:cs typeface="Verdana"/>
              </a:rPr>
              <a:t>d</a:t>
            </a:r>
            <a:r>
              <a:rPr sz="2700" dirty="0">
                <a:latin typeface="Arial MT"/>
                <a:cs typeface="Arial MT"/>
              </a:rPr>
              <a:t>ebe</a:t>
            </a:r>
            <a:r>
              <a:rPr sz="2700" spc="-68" dirty="0">
                <a:latin typeface="Arial MT"/>
                <a:cs typeface="Arial MT"/>
              </a:rPr>
              <a:t> </a:t>
            </a:r>
            <a:r>
              <a:rPr sz="2700" dirty="0">
                <a:latin typeface="Arial MT"/>
                <a:cs typeface="Arial MT"/>
              </a:rPr>
              <a:t>excluirse</a:t>
            </a:r>
            <a:r>
              <a:rPr sz="2700" spc="8" dirty="0">
                <a:latin typeface="Arial MT"/>
                <a:cs typeface="Arial MT"/>
              </a:rPr>
              <a:t> </a:t>
            </a:r>
            <a:r>
              <a:rPr sz="2700" dirty="0">
                <a:latin typeface="Arial MT"/>
                <a:cs typeface="Arial MT"/>
              </a:rPr>
              <a:t>de</a:t>
            </a:r>
            <a:r>
              <a:rPr sz="2700" spc="-38" dirty="0">
                <a:latin typeface="Arial MT"/>
                <a:cs typeface="Arial MT"/>
              </a:rPr>
              <a:t> </a:t>
            </a:r>
            <a:r>
              <a:rPr sz="2700" dirty="0">
                <a:latin typeface="Arial MT"/>
                <a:cs typeface="Arial MT"/>
              </a:rPr>
              <a:t>cualquier operación</a:t>
            </a:r>
            <a:r>
              <a:rPr sz="2700" spc="-15" dirty="0">
                <a:latin typeface="Arial MT"/>
                <a:cs typeface="Arial MT"/>
              </a:rPr>
              <a:t> </a:t>
            </a:r>
            <a:r>
              <a:rPr sz="2700" dirty="0">
                <a:latin typeface="Arial MT"/>
                <a:cs typeface="Arial MT"/>
              </a:rPr>
              <a:t>en</a:t>
            </a:r>
            <a:r>
              <a:rPr sz="2700" spc="-38" dirty="0">
                <a:latin typeface="Arial MT"/>
                <a:cs typeface="Arial MT"/>
              </a:rPr>
              <a:t> </a:t>
            </a:r>
            <a:r>
              <a:rPr sz="2700" dirty="0">
                <a:latin typeface="Arial MT"/>
                <a:cs typeface="Arial MT"/>
              </a:rPr>
              <a:t>la</a:t>
            </a:r>
            <a:r>
              <a:rPr sz="2700" spc="-38" dirty="0">
                <a:latin typeface="Arial MT"/>
                <a:cs typeface="Arial MT"/>
              </a:rPr>
              <a:t> </a:t>
            </a:r>
            <a:r>
              <a:rPr sz="2700" dirty="0">
                <a:latin typeface="Arial MT"/>
                <a:cs typeface="Arial MT"/>
              </a:rPr>
              <a:t>que</a:t>
            </a:r>
            <a:r>
              <a:rPr sz="2700" spc="-53" dirty="0">
                <a:latin typeface="Arial MT"/>
                <a:cs typeface="Arial MT"/>
              </a:rPr>
              <a:t> </a:t>
            </a:r>
            <a:r>
              <a:rPr sz="2700" spc="-15" dirty="0">
                <a:latin typeface="Arial MT"/>
                <a:cs typeface="Arial MT"/>
              </a:rPr>
              <a:t>pueda </a:t>
            </a:r>
            <a:r>
              <a:rPr sz="2700" dirty="0">
                <a:latin typeface="Arial MT"/>
                <a:cs typeface="Arial MT"/>
              </a:rPr>
              <a:t>contaminar</a:t>
            </a:r>
            <a:r>
              <a:rPr sz="2700" spc="-53" dirty="0">
                <a:latin typeface="Arial MT"/>
                <a:cs typeface="Arial MT"/>
              </a:rPr>
              <a:t> </a:t>
            </a:r>
            <a:r>
              <a:rPr sz="2700" dirty="0">
                <a:latin typeface="Arial MT"/>
                <a:cs typeface="Arial MT"/>
              </a:rPr>
              <a:t>al</a:t>
            </a:r>
            <a:r>
              <a:rPr sz="2700" spc="-38" dirty="0">
                <a:latin typeface="Arial MT"/>
                <a:cs typeface="Arial MT"/>
              </a:rPr>
              <a:t> </a:t>
            </a:r>
            <a:r>
              <a:rPr sz="2700" dirty="0">
                <a:latin typeface="Arial MT"/>
                <a:cs typeface="Arial MT"/>
              </a:rPr>
              <a:t>producto</a:t>
            </a:r>
            <a:r>
              <a:rPr sz="2700" spc="-30" dirty="0">
                <a:latin typeface="Arial MT"/>
                <a:cs typeface="Arial MT"/>
              </a:rPr>
              <a:t> </a:t>
            </a:r>
            <a:r>
              <a:rPr sz="2700" dirty="0">
                <a:latin typeface="Arial MT"/>
                <a:cs typeface="Arial MT"/>
              </a:rPr>
              <a:t>cualquier</a:t>
            </a:r>
            <a:r>
              <a:rPr sz="2700" spc="-23" dirty="0">
                <a:latin typeface="Arial MT"/>
                <a:cs typeface="Arial MT"/>
              </a:rPr>
              <a:t> </a:t>
            </a:r>
            <a:r>
              <a:rPr sz="2700" dirty="0">
                <a:latin typeface="Arial MT"/>
                <a:cs typeface="Arial MT"/>
              </a:rPr>
              <a:t>persona</a:t>
            </a:r>
            <a:r>
              <a:rPr sz="2700" spc="-38" dirty="0">
                <a:latin typeface="Arial MT"/>
                <a:cs typeface="Arial MT"/>
              </a:rPr>
              <a:t> </a:t>
            </a:r>
            <a:r>
              <a:rPr sz="2700" dirty="0">
                <a:latin typeface="Arial MT"/>
                <a:cs typeface="Arial MT"/>
              </a:rPr>
              <a:t>que</a:t>
            </a:r>
            <a:r>
              <a:rPr sz="2700" spc="-38" dirty="0">
                <a:latin typeface="Arial MT"/>
                <a:cs typeface="Arial MT"/>
              </a:rPr>
              <a:t> </a:t>
            </a:r>
            <a:r>
              <a:rPr sz="2700" dirty="0">
                <a:latin typeface="Arial MT"/>
                <a:cs typeface="Arial MT"/>
              </a:rPr>
              <a:t>se</a:t>
            </a:r>
            <a:r>
              <a:rPr sz="2700" spc="-38" dirty="0">
                <a:latin typeface="Arial MT"/>
                <a:cs typeface="Arial MT"/>
              </a:rPr>
              <a:t> </a:t>
            </a:r>
            <a:r>
              <a:rPr sz="2700" spc="-15" dirty="0">
                <a:latin typeface="Arial MT"/>
                <a:cs typeface="Arial MT"/>
              </a:rPr>
              <a:t>encuentre:</a:t>
            </a:r>
            <a:endParaRPr sz="2700">
              <a:latin typeface="Arial MT"/>
              <a:cs typeface="Arial MT"/>
            </a:endParaRPr>
          </a:p>
        </p:txBody>
      </p:sp>
      <p:sp>
        <p:nvSpPr>
          <p:cNvPr id="11" name="object 11"/>
          <p:cNvSpPr txBox="1"/>
          <p:nvPr/>
        </p:nvSpPr>
        <p:spPr>
          <a:xfrm>
            <a:off x="1163726" y="8653120"/>
            <a:ext cx="16731615" cy="850233"/>
          </a:xfrm>
          <a:prstGeom prst="rect">
            <a:avLst/>
          </a:prstGeom>
        </p:spPr>
        <p:txBody>
          <a:bodyPr vert="horz" wrap="square" lIns="0" tIns="19050" rIns="0" bIns="0" rtlCol="0">
            <a:spAutoFit/>
          </a:bodyPr>
          <a:lstStyle/>
          <a:p>
            <a:pPr marL="19050" marR="7620">
              <a:spcBef>
                <a:spcPts val="150"/>
              </a:spcBef>
            </a:pPr>
            <a:r>
              <a:rPr sz="2700" dirty="0">
                <a:latin typeface="Verdana"/>
                <a:cs typeface="Verdana"/>
              </a:rPr>
              <a:t>Tos</a:t>
            </a:r>
            <a:r>
              <a:rPr sz="2700" spc="98" dirty="0">
                <a:latin typeface="Verdana"/>
                <a:cs typeface="Verdana"/>
              </a:rPr>
              <a:t> </a:t>
            </a:r>
            <a:r>
              <a:rPr sz="2700" spc="-75" dirty="0">
                <a:latin typeface="Verdana"/>
                <a:cs typeface="Verdana"/>
              </a:rPr>
              <a:t>frecuente,</a:t>
            </a:r>
            <a:r>
              <a:rPr sz="2700" spc="105" dirty="0">
                <a:latin typeface="Verdana"/>
                <a:cs typeface="Verdana"/>
              </a:rPr>
              <a:t> </a:t>
            </a:r>
            <a:r>
              <a:rPr sz="2700" dirty="0">
                <a:latin typeface="Verdana"/>
                <a:cs typeface="Verdana"/>
              </a:rPr>
              <a:t>secreción</a:t>
            </a:r>
            <a:r>
              <a:rPr sz="2700" spc="105" dirty="0">
                <a:latin typeface="Verdana"/>
                <a:cs typeface="Verdana"/>
              </a:rPr>
              <a:t> </a:t>
            </a:r>
            <a:r>
              <a:rPr sz="2700" spc="-90" dirty="0">
                <a:latin typeface="Verdana"/>
                <a:cs typeface="Verdana"/>
              </a:rPr>
              <a:t>nasal,</a:t>
            </a:r>
            <a:r>
              <a:rPr sz="2700" spc="105" dirty="0">
                <a:latin typeface="Verdana"/>
                <a:cs typeface="Verdana"/>
              </a:rPr>
              <a:t> </a:t>
            </a:r>
            <a:r>
              <a:rPr sz="2700" spc="-90" dirty="0">
                <a:latin typeface="Verdana"/>
                <a:cs typeface="Verdana"/>
              </a:rPr>
              <a:t>diarrea,</a:t>
            </a:r>
            <a:r>
              <a:rPr sz="2700" spc="113" dirty="0">
                <a:latin typeface="Verdana"/>
                <a:cs typeface="Verdana"/>
              </a:rPr>
              <a:t> </a:t>
            </a:r>
            <a:r>
              <a:rPr sz="2700" spc="-135" dirty="0">
                <a:latin typeface="Verdana"/>
                <a:cs typeface="Verdana"/>
              </a:rPr>
              <a:t>vómito,</a:t>
            </a:r>
            <a:r>
              <a:rPr sz="2700" spc="98" dirty="0">
                <a:latin typeface="Verdana"/>
                <a:cs typeface="Verdana"/>
              </a:rPr>
              <a:t> </a:t>
            </a:r>
            <a:r>
              <a:rPr sz="2700" spc="-68" dirty="0">
                <a:latin typeface="Verdana"/>
                <a:cs typeface="Verdana"/>
              </a:rPr>
              <a:t>fiebre,</a:t>
            </a:r>
            <a:r>
              <a:rPr sz="2700" spc="105" dirty="0">
                <a:latin typeface="Verdana"/>
                <a:cs typeface="Verdana"/>
              </a:rPr>
              <a:t> </a:t>
            </a:r>
            <a:r>
              <a:rPr sz="2700" spc="-30" dirty="0">
                <a:latin typeface="Verdana"/>
                <a:cs typeface="Verdana"/>
              </a:rPr>
              <a:t>ictericia</a:t>
            </a:r>
            <a:r>
              <a:rPr sz="2700" spc="105" dirty="0">
                <a:latin typeface="Verdana"/>
                <a:cs typeface="Verdana"/>
              </a:rPr>
              <a:t> </a:t>
            </a:r>
            <a:r>
              <a:rPr sz="2700" dirty="0">
                <a:latin typeface="Verdana"/>
                <a:cs typeface="Verdana"/>
              </a:rPr>
              <a:t>o</a:t>
            </a:r>
            <a:r>
              <a:rPr sz="2700" spc="105" dirty="0">
                <a:latin typeface="Verdana"/>
                <a:cs typeface="Verdana"/>
              </a:rPr>
              <a:t> </a:t>
            </a:r>
            <a:r>
              <a:rPr sz="2700" spc="-30" dirty="0">
                <a:latin typeface="Verdana"/>
                <a:cs typeface="Verdana"/>
              </a:rPr>
              <a:t>lesiones</a:t>
            </a:r>
            <a:r>
              <a:rPr sz="2700" spc="105" dirty="0">
                <a:latin typeface="Verdana"/>
                <a:cs typeface="Verdana"/>
              </a:rPr>
              <a:t> </a:t>
            </a:r>
            <a:r>
              <a:rPr sz="2700" dirty="0">
                <a:latin typeface="Verdana"/>
                <a:cs typeface="Verdana"/>
              </a:rPr>
              <a:t>en</a:t>
            </a:r>
            <a:r>
              <a:rPr sz="2700" spc="113" dirty="0">
                <a:latin typeface="Verdana"/>
                <a:cs typeface="Verdana"/>
              </a:rPr>
              <a:t> </a:t>
            </a:r>
            <a:r>
              <a:rPr sz="2700" dirty="0">
                <a:latin typeface="Verdana"/>
                <a:cs typeface="Verdana"/>
              </a:rPr>
              <a:t>áreas</a:t>
            </a:r>
            <a:r>
              <a:rPr sz="2700" spc="98" dirty="0">
                <a:latin typeface="Verdana"/>
                <a:cs typeface="Verdana"/>
              </a:rPr>
              <a:t> </a:t>
            </a:r>
            <a:r>
              <a:rPr sz="2700" spc="-30" dirty="0">
                <a:latin typeface="Verdana"/>
                <a:cs typeface="Verdana"/>
              </a:rPr>
              <a:t>corporales</a:t>
            </a:r>
            <a:r>
              <a:rPr sz="2700" spc="113" dirty="0">
                <a:latin typeface="Verdana"/>
                <a:cs typeface="Verdana"/>
              </a:rPr>
              <a:t> </a:t>
            </a:r>
            <a:r>
              <a:rPr sz="2700" spc="-38" dirty="0">
                <a:latin typeface="Verdana"/>
                <a:cs typeface="Verdana"/>
              </a:rPr>
              <a:t>que </a:t>
            </a:r>
            <a:r>
              <a:rPr sz="2700" spc="-127" dirty="0">
                <a:latin typeface="Verdana"/>
                <a:cs typeface="Verdana"/>
              </a:rPr>
              <a:t>entren</a:t>
            </a:r>
            <a:r>
              <a:rPr sz="2700" spc="-210" dirty="0">
                <a:latin typeface="Verdana"/>
                <a:cs typeface="Verdana"/>
              </a:rPr>
              <a:t> </a:t>
            </a:r>
            <a:r>
              <a:rPr sz="2700" spc="-120" dirty="0">
                <a:latin typeface="Verdana"/>
                <a:cs typeface="Verdana"/>
              </a:rPr>
              <a:t>en</a:t>
            </a:r>
            <a:r>
              <a:rPr sz="2700" spc="-217" dirty="0">
                <a:latin typeface="Verdana"/>
                <a:cs typeface="Verdana"/>
              </a:rPr>
              <a:t> </a:t>
            </a:r>
            <a:r>
              <a:rPr sz="2700" spc="-53" dirty="0">
                <a:latin typeface="Verdana"/>
                <a:cs typeface="Verdana"/>
              </a:rPr>
              <a:t>contacto</a:t>
            </a:r>
            <a:r>
              <a:rPr sz="2700" spc="-150" dirty="0">
                <a:latin typeface="Verdana"/>
                <a:cs typeface="Verdana"/>
              </a:rPr>
              <a:t> </a:t>
            </a:r>
            <a:r>
              <a:rPr sz="2700" spc="-75" dirty="0">
                <a:latin typeface="Verdana"/>
                <a:cs typeface="Verdana"/>
              </a:rPr>
              <a:t>directo</a:t>
            </a:r>
            <a:r>
              <a:rPr sz="2700" spc="-180" dirty="0">
                <a:latin typeface="Verdana"/>
                <a:cs typeface="Verdana"/>
              </a:rPr>
              <a:t> </a:t>
            </a:r>
            <a:r>
              <a:rPr sz="2700" spc="-38" dirty="0">
                <a:latin typeface="Verdana"/>
                <a:cs typeface="Verdana"/>
              </a:rPr>
              <a:t>con</a:t>
            </a:r>
            <a:r>
              <a:rPr sz="2700" spc="-171" dirty="0">
                <a:latin typeface="Verdana"/>
                <a:cs typeface="Verdana"/>
              </a:rPr>
              <a:t> </a:t>
            </a:r>
            <a:r>
              <a:rPr sz="2700" spc="-75" dirty="0">
                <a:latin typeface="Verdana"/>
                <a:cs typeface="Verdana"/>
              </a:rPr>
              <a:t>los</a:t>
            </a:r>
            <a:r>
              <a:rPr sz="2700" spc="-171" dirty="0">
                <a:latin typeface="Verdana"/>
                <a:cs typeface="Verdana"/>
              </a:rPr>
              <a:t> </a:t>
            </a:r>
            <a:r>
              <a:rPr sz="2700" spc="-165" dirty="0">
                <a:latin typeface="Verdana"/>
                <a:cs typeface="Verdana"/>
              </a:rPr>
              <a:t>alimentos,</a:t>
            </a:r>
            <a:r>
              <a:rPr sz="2700" spc="-171" dirty="0">
                <a:latin typeface="Verdana"/>
                <a:cs typeface="Verdana"/>
              </a:rPr>
              <a:t> </a:t>
            </a:r>
            <a:r>
              <a:rPr sz="2700" spc="-98" dirty="0">
                <a:latin typeface="Verdana"/>
                <a:cs typeface="Verdana"/>
              </a:rPr>
              <a:t>bebidas</a:t>
            </a:r>
            <a:r>
              <a:rPr sz="2700" spc="-171" dirty="0">
                <a:latin typeface="Verdana"/>
                <a:cs typeface="Verdana"/>
              </a:rPr>
              <a:t> </a:t>
            </a:r>
            <a:r>
              <a:rPr sz="2700" spc="-38" dirty="0">
                <a:latin typeface="Verdana"/>
                <a:cs typeface="Verdana"/>
              </a:rPr>
              <a:t>o</a:t>
            </a:r>
            <a:r>
              <a:rPr sz="2700" spc="-188" dirty="0">
                <a:latin typeface="Verdana"/>
                <a:cs typeface="Verdana"/>
              </a:rPr>
              <a:t> </a:t>
            </a:r>
            <a:r>
              <a:rPr sz="2700" spc="-120" dirty="0">
                <a:latin typeface="Verdana"/>
                <a:cs typeface="Verdana"/>
              </a:rPr>
              <a:t>suplementos</a:t>
            </a:r>
            <a:r>
              <a:rPr sz="2700" spc="-188" dirty="0">
                <a:latin typeface="Verdana"/>
                <a:cs typeface="Verdana"/>
              </a:rPr>
              <a:t> </a:t>
            </a:r>
            <a:r>
              <a:rPr sz="2700" spc="-15" dirty="0">
                <a:latin typeface="Verdana"/>
                <a:cs typeface="Verdana"/>
              </a:rPr>
              <a:t>alimenticios.</a:t>
            </a:r>
            <a:endParaRPr sz="2700">
              <a:latin typeface="Verdana"/>
              <a:cs typeface="Verdana"/>
            </a:endParaRPr>
          </a:p>
        </p:txBody>
      </p:sp>
    </p:spTree>
    <p:extLst>
      <p:ext uri="{BB962C8B-B14F-4D97-AF65-F5344CB8AC3E}">
        <p14:creationId xmlns:p14="http://schemas.microsoft.com/office/powerpoint/2010/main" val="244212620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791918" y="1149476"/>
            <a:ext cx="10328910" cy="741550"/>
          </a:xfrm>
          <a:prstGeom prst="rect">
            <a:avLst/>
          </a:prstGeom>
        </p:spPr>
        <p:txBody>
          <a:bodyPr vert="horz" wrap="square" lIns="0" tIns="18098" rIns="0" bIns="0" rtlCol="0">
            <a:spAutoFit/>
          </a:bodyPr>
          <a:lstStyle/>
          <a:p>
            <a:pPr marL="19050">
              <a:spcBef>
                <a:spcPts val="143"/>
              </a:spcBef>
            </a:pPr>
            <a:r>
              <a:rPr spc="-60" dirty="0"/>
              <a:t>Salud</a:t>
            </a:r>
            <a:r>
              <a:rPr spc="-315" dirty="0"/>
              <a:t> </a:t>
            </a:r>
            <a:r>
              <a:rPr dirty="0"/>
              <a:t>e</a:t>
            </a:r>
            <a:r>
              <a:rPr spc="-330" dirty="0"/>
              <a:t> </a:t>
            </a:r>
            <a:r>
              <a:rPr spc="-171" dirty="0"/>
              <a:t>Higiene</a:t>
            </a:r>
            <a:r>
              <a:rPr spc="-278" dirty="0"/>
              <a:t> </a:t>
            </a:r>
            <a:r>
              <a:rPr dirty="0"/>
              <a:t>de</a:t>
            </a:r>
            <a:r>
              <a:rPr spc="-315" dirty="0"/>
              <a:t> </a:t>
            </a:r>
            <a:r>
              <a:rPr spc="-15" dirty="0"/>
              <a:t>Personal</a:t>
            </a:r>
          </a:p>
        </p:txBody>
      </p:sp>
      <p:pic>
        <p:nvPicPr>
          <p:cNvPr id="3" name="object 3"/>
          <p:cNvPicPr/>
          <p:nvPr/>
        </p:nvPicPr>
        <p:blipFill>
          <a:blip r:embed="rId2" cstate="print"/>
          <a:stretch>
            <a:fillRect/>
          </a:stretch>
        </p:blipFill>
        <p:spPr>
          <a:xfrm>
            <a:off x="11327892" y="3271456"/>
            <a:ext cx="2851593" cy="4760405"/>
          </a:xfrm>
          <a:prstGeom prst="rect">
            <a:avLst/>
          </a:prstGeom>
        </p:spPr>
      </p:pic>
      <p:grpSp>
        <p:nvGrpSpPr>
          <p:cNvPr id="4" name="object 4"/>
          <p:cNvGrpSpPr/>
          <p:nvPr/>
        </p:nvGrpSpPr>
        <p:grpSpPr>
          <a:xfrm>
            <a:off x="472250" y="53588"/>
            <a:ext cx="17816513" cy="8294370"/>
            <a:chOff x="314833" y="35725"/>
            <a:chExt cx="11877675" cy="5529580"/>
          </a:xfrm>
        </p:grpSpPr>
        <p:pic>
          <p:nvPicPr>
            <p:cNvPr id="5" name="object 5"/>
            <p:cNvPicPr/>
            <p:nvPr/>
          </p:nvPicPr>
          <p:blipFill>
            <a:blip r:embed="rId3" cstate="print"/>
            <a:stretch>
              <a:fillRect/>
            </a:stretch>
          </p:blipFill>
          <p:spPr>
            <a:xfrm>
              <a:off x="10634217" y="35725"/>
              <a:ext cx="1557781" cy="666711"/>
            </a:xfrm>
            <a:prstGeom prst="rect">
              <a:avLst/>
            </a:prstGeom>
          </p:spPr>
        </p:pic>
        <p:pic>
          <p:nvPicPr>
            <p:cNvPr id="6" name="object 6"/>
            <p:cNvPicPr/>
            <p:nvPr/>
          </p:nvPicPr>
          <p:blipFill>
            <a:blip r:embed="rId4" cstate="print"/>
            <a:stretch>
              <a:fillRect/>
            </a:stretch>
          </p:blipFill>
          <p:spPr>
            <a:xfrm>
              <a:off x="314833" y="95973"/>
              <a:ext cx="1740535" cy="502958"/>
            </a:xfrm>
            <a:prstGeom prst="rect">
              <a:avLst/>
            </a:prstGeom>
          </p:spPr>
        </p:pic>
        <p:pic>
          <p:nvPicPr>
            <p:cNvPr id="7" name="object 7"/>
            <p:cNvPicPr/>
            <p:nvPr/>
          </p:nvPicPr>
          <p:blipFill>
            <a:blip r:embed="rId5" cstate="print"/>
            <a:stretch>
              <a:fillRect/>
            </a:stretch>
          </p:blipFill>
          <p:spPr>
            <a:xfrm>
              <a:off x="1546860" y="2055876"/>
              <a:ext cx="5435346" cy="3509010"/>
            </a:xfrm>
            <a:prstGeom prst="rect">
              <a:avLst/>
            </a:prstGeom>
          </p:spPr>
        </p:pic>
      </p:grpSp>
      <p:sp>
        <p:nvSpPr>
          <p:cNvPr id="8" name="object 8"/>
          <p:cNvSpPr txBox="1"/>
          <p:nvPr/>
        </p:nvSpPr>
        <p:spPr>
          <a:xfrm>
            <a:off x="4192714" y="8602828"/>
            <a:ext cx="8588693" cy="856325"/>
          </a:xfrm>
          <a:prstGeom prst="rect">
            <a:avLst/>
          </a:prstGeom>
        </p:spPr>
        <p:txBody>
          <a:bodyPr vert="horz" wrap="square" lIns="0" tIns="35243" rIns="0" bIns="0" rtlCol="0">
            <a:spAutoFit/>
          </a:bodyPr>
          <a:lstStyle/>
          <a:p>
            <a:pPr marL="19050" marR="7620">
              <a:lnSpc>
                <a:spcPts val="3210"/>
              </a:lnSpc>
              <a:spcBef>
                <a:spcPts val="278"/>
              </a:spcBef>
            </a:pPr>
            <a:r>
              <a:rPr sz="2700" dirty="0">
                <a:latin typeface="Arial MT"/>
                <a:cs typeface="Arial MT"/>
              </a:rPr>
              <a:t>El</a:t>
            </a:r>
            <a:r>
              <a:rPr sz="2700" spc="-45" dirty="0">
                <a:latin typeface="Arial MT"/>
                <a:cs typeface="Arial MT"/>
              </a:rPr>
              <a:t> </a:t>
            </a:r>
            <a:r>
              <a:rPr sz="2700" dirty="0">
                <a:latin typeface="Arial MT"/>
                <a:cs typeface="Arial MT"/>
              </a:rPr>
              <a:t>personal</a:t>
            </a:r>
            <a:r>
              <a:rPr sz="2700" spc="-8" dirty="0">
                <a:latin typeface="Arial MT"/>
                <a:cs typeface="Arial MT"/>
              </a:rPr>
              <a:t> </a:t>
            </a:r>
            <a:r>
              <a:rPr sz="2700" dirty="0">
                <a:latin typeface="Arial MT"/>
                <a:cs typeface="Arial MT"/>
              </a:rPr>
              <a:t>debe</a:t>
            </a:r>
            <a:r>
              <a:rPr sz="2700" spc="-30" dirty="0">
                <a:latin typeface="Arial MT"/>
                <a:cs typeface="Arial MT"/>
              </a:rPr>
              <a:t> </a:t>
            </a:r>
            <a:r>
              <a:rPr sz="2700" dirty="0">
                <a:latin typeface="Arial MT"/>
                <a:cs typeface="Arial MT"/>
              </a:rPr>
              <a:t>presentarse</a:t>
            </a:r>
            <a:r>
              <a:rPr sz="2700" spc="-30" dirty="0">
                <a:latin typeface="Arial MT"/>
                <a:cs typeface="Arial MT"/>
              </a:rPr>
              <a:t> </a:t>
            </a:r>
            <a:r>
              <a:rPr sz="2700" dirty="0">
                <a:latin typeface="Arial MT"/>
                <a:cs typeface="Arial MT"/>
              </a:rPr>
              <a:t>aseado</a:t>
            </a:r>
            <a:r>
              <a:rPr sz="2700" spc="-38" dirty="0">
                <a:latin typeface="Arial MT"/>
                <a:cs typeface="Arial MT"/>
              </a:rPr>
              <a:t> </a:t>
            </a:r>
            <a:r>
              <a:rPr sz="2700" dirty="0">
                <a:latin typeface="Arial MT"/>
                <a:cs typeface="Arial MT"/>
              </a:rPr>
              <a:t>al</a:t>
            </a:r>
            <a:r>
              <a:rPr sz="2700" spc="-30" dirty="0">
                <a:latin typeface="Arial MT"/>
                <a:cs typeface="Arial MT"/>
              </a:rPr>
              <a:t> </a:t>
            </a:r>
            <a:r>
              <a:rPr sz="2700" dirty="0">
                <a:latin typeface="Arial MT"/>
                <a:cs typeface="Arial MT"/>
              </a:rPr>
              <a:t>área</a:t>
            </a:r>
            <a:r>
              <a:rPr sz="2700" spc="-38" dirty="0">
                <a:latin typeface="Arial MT"/>
                <a:cs typeface="Arial MT"/>
              </a:rPr>
              <a:t> </a:t>
            </a:r>
            <a:r>
              <a:rPr sz="2700" dirty="0">
                <a:latin typeface="Arial MT"/>
                <a:cs typeface="Arial MT"/>
              </a:rPr>
              <a:t>de</a:t>
            </a:r>
            <a:r>
              <a:rPr sz="2700" spc="-30" dirty="0">
                <a:latin typeface="Arial MT"/>
                <a:cs typeface="Arial MT"/>
              </a:rPr>
              <a:t> </a:t>
            </a:r>
            <a:r>
              <a:rPr sz="2700" spc="-15" dirty="0">
                <a:latin typeface="Arial MT"/>
                <a:cs typeface="Arial MT"/>
              </a:rPr>
              <a:t>trabajo, </a:t>
            </a:r>
            <a:r>
              <a:rPr sz="2700" dirty="0">
                <a:latin typeface="Arial MT"/>
                <a:cs typeface="Arial MT"/>
              </a:rPr>
              <a:t>con</a:t>
            </a:r>
            <a:r>
              <a:rPr sz="2700" spc="-45" dirty="0">
                <a:latin typeface="Arial MT"/>
                <a:cs typeface="Arial MT"/>
              </a:rPr>
              <a:t> </a:t>
            </a:r>
            <a:r>
              <a:rPr sz="2700" dirty="0">
                <a:latin typeface="Arial MT"/>
                <a:cs typeface="Arial MT"/>
              </a:rPr>
              <a:t>ropa</a:t>
            </a:r>
            <a:r>
              <a:rPr sz="2700" spc="-15" dirty="0">
                <a:latin typeface="Arial MT"/>
                <a:cs typeface="Arial MT"/>
              </a:rPr>
              <a:t> </a:t>
            </a:r>
            <a:r>
              <a:rPr sz="2700" dirty="0">
                <a:latin typeface="Arial MT"/>
                <a:cs typeface="Arial MT"/>
              </a:rPr>
              <a:t>y</a:t>
            </a:r>
            <a:r>
              <a:rPr sz="2700" spc="-30" dirty="0">
                <a:latin typeface="Arial MT"/>
                <a:cs typeface="Arial MT"/>
              </a:rPr>
              <a:t> </a:t>
            </a:r>
            <a:r>
              <a:rPr sz="2700" dirty="0">
                <a:latin typeface="Arial MT"/>
                <a:cs typeface="Arial MT"/>
              </a:rPr>
              <a:t>calzado</a:t>
            </a:r>
            <a:r>
              <a:rPr sz="2700" spc="-15" dirty="0">
                <a:latin typeface="Arial MT"/>
                <a:cs typeface="Arial MT"/>
              </a:rPr>
              <a:t> limpios.</a:t>
            </a:r>
            <a:endParaRPr sz="2700">
              <a:latin typeface="Arial MT"/>
              <a:cs typeface="Arial MT"/>
            </a:endParaRPr>
          </a:p>
        </p:txBody>
      </p:sp>
    </p:spTree>
    <p:extLst>
      <p:ext uri="{BB962C8B-B14F-4D97-AF65-F5344CB8AC3E}">
        <p14:creationId xmlns:p14="http://schemas.microsoft.com/office/powerpoint/2010/main" val="345128941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791918" y="1149476"/>
            <a:ext cx="10328910" cy="741550"/>
          </a:xfrm>
          <a:prstGeom prst="rect">
            <a:avLst/>
          </a:prstGeom>
        </p:spPr>
        <p:txBody>
          <a:bodyPr vert="horz" wrap="square" lIns="0" tIns="18098" rIns="0" bIns="0" rtlCol="0">
            <a:spAutoFit/>
          </a:bodyPr>
          <a:lstStyle/>
          <a:p>
            <a:pPr marL="19050">
              <a:spcBef>
                <a:spcPts val="143"/>
              </a:spcBef>
            </a:pPr>
            <a:r>
              <a:rPr spc="-60" dirty="0"/>
              <a:t>Salud</a:t>
            </a:r>
            <a:r>
              <a:rPr spc="-315" dirty="0"/>
              <a:t> </a:t>
            </a:r>
            <a:r>
              <a:rPr dirty="0"/>
              <a:t>e</a:t>
            </a:r>
            <a:r>
              <a:rPr spc="-330" dirty="0"/>
              <a:t> </a:t>
            </a:r>
            <a:r>
              <a:rPr spc="-171" dirty="0"/>
              <a:t>Higiene</a:t>
            </a:r>
            <a:r>
              <a:rPr spc="-278" dirty="0"/>
              <a:t> </a:t>
            </a:r>
            <a:r>
              <a:rPr dirty="0"/>
              <a:t>de</a:t>
            </a:r>
            <a:r>
              <a:rPr spc="-315" dirty="0"/>
              <a:t> </a:t>
            </a:r>
            <a:r>
              <a:rPr spc="-15" dirty="0"/>
              <a:t>Personal</a:t>
            </a:r>
          </a:p>
        </p:txBody>
      </p:sp>
      <p:grpSp>
        <p:nvGrpSpPr>
          <p:cNvPr id="3" name="object 3"/>
          <p:cNvGrpSpPr/>
          <p:nvPr/>
        </p:nvGrpSpPr>
        <p:grpSpPr>
          <a:xfrm>
            <a:off x="472250" y="53588"/>
            <a:ext cx="17816513" cy="10126980"/>
            <a:chOff x="314833" y="35725"/>
            <a:chExt cx="11877675" cy="6751320"/>
          </a:xfrm>
        </p:grpSpPr>
        <p:pic>
          <p:nvPicPr>
            <p:cNvPr id="4" name="object 4"/>
            <p:cNvPicPr/>
            <p:nvPr/>
          </p:nvPicPr>
          <p:blipFill>
            <a:blip r:embed="rId2" cstate="print"/>
            <a:stretch>
              <a:fillRect/>
            </a:stretch>
          </p:blipFill>
          <p:spPr>
            <a:xfrm>
              <a:off x="10634217" y="35725"/>
              <a:ext cx="1557781" cy="666711"/>
            </a:xfrm>
            <a:prstGeom prst="rect">
              <a:avLst/>
            </a:prstGeom>
          </p:spPr>
        </p:pic>
        <p:pic>
          <p:nvPicPr>
            <p:cNvPr id="5" name="object 5"/>
            <p:cNvPicPr/>
            <p:nvPr/>
          </p:nvPicPr>
          <p:blipFill>
            <a:blip r:embed="rId3" cstate="print"/>
            <a:stretch>
              <a:fillRect/>
            </a:stretch>
          </p:blipFill>
          <p:spPr>
            <a:xfrm>
              <a:off x="314833" y="95973"/>
              <a:ext cx="1740535" cy="502958"/>
            </a:xfrm>
            <a:prstGeom prst="rect">
              <a:avLst/>
            </a:prstGeom>
          </p:spPr>
        </p:pic>
        <p:pic>
          <p:nvPicPr>
            <p:cNvPr id="6" name="object 6"/>
            <p:cNvPicPr/>
            <p:nvPr/>
          </p:nvPicPr>
          <p:blipFill>
            <a:blip r:embed="rId4" cstate="print"/>
            <a:stretch>
              <a:fillRect/>
            </a:stretch>
          </p:blipFill>
          <p:spPr>
            <a:xfrm>
              <a:off x="3899916" y="1509541"/>
              <a:ext cx="7209663" cy="5277231"/>
            </a:xfrm>
            <a:prstGeom prst="rect">
              <a:avLst/>
            </a:prstGeom>
          </p:spPr>
        </p:pic>
        <p:pic>
          <p:nvPicPr>
            <p:cNvPr id="7" name="object 7"/>
            <p:cNvPicPr/>
            <p:nvPr/>
          </p:nvPicPr>
          <p:blipFill>
            <a:blip r:embed="rId5" cstate="print"/>
            <a:stretch>
              <a:fillRect/>
            </a:stretch>
          </p:blipFill>
          <p:spPr>
            <a:xfrm>
              <a:off x="761987" y="2705608"/>
              <a:ext cx="2199906" cy="480314"/>
            </a:xfrm>
            <a:prstGeom prst="rect">
              <a:avLst/>
            </a:prstGeom>
          </p:spPr>
        </p:pic>
        <p:pic>
          <p:nvPicPr>
            <p:cNvPr id="8" name="object 8"/>
            <p:cNvPicPr/>
            <p:nvPr/>
          </p:nvPicPr>
          <p:blipFill>
            <a:blip r:embed="rId6" cstate="print"/>
            <a:stretch>
              <a:fillRect/>
            </a:stretch>
          </p:blipFill>
          <p:spPr>
            <a:xfrm>
              <a:off x="760984" y="3321812"/>
              <a:ext cx="1504442" cy="408177"/>
            </a:xfrm>
            <a:prstGeom prst="rect">
              <a:avLst/>
            </a:prstGeom>
          </p:spPr>
        </p:pic>
        <p:pic>
          <p:nvPicPr>
            <p:cNvPr id="9" name="object 9"/>
            <p:cNvPicPr/>
            <p:nvPr/>
          </p:nvPicPr>
          <p:blipFill>
            <a:blip r:embed="rId7" cstate="print"/>
            <a:stretch>
              <a:fillRect/>
            </a:stretch>
          </p:blipFill>
          <p:spPr>
            <a:xfrm>
              <a:off x="774674" y="3931412"/>
              <a:ext cx="1691919" cy="408177"/>
            </a:xfrm>
            <a:prstGeom prst="rect">
              <a:avLst/>
            </a:prstGeom>
          </p:spPr>
        </p:pic>
        <p:pic>
          <p:nvPicPr>
            <p:cNvPr id="10" name="object 10"/>
            <p:cNvPicPr/>
            <p:nvPr/>
          </p:nvPicPr>
          <p:blipFill>
            <a:blip r:embed="rId8" cstate="print"/>
            <a:stretch>
              <a:fillRect/>
            </a:stretch>
          </p:blipFill>
          <p:spPr>
            <a:xfrm>
              <a:off x="774674" y="4541012"/>
              <a:ext cx="684555" cy="408177"/>
            </a:xfrm>
            <a:prstGeom prst="rect">
              <a:avLst/>
            </a:prstGeom>
          </p:spPr>
        </p:pic>
        <p:pic>
          <p:nvPicPr>
            <p:cNvPr id="11" name="object 11"/>
            <p:cNvPicPr/>
            <p:nvPr/>
          </p:nvPicPr>
          <p:blipFill>
            <a:blip r:embed="rId9" cstate="print"/>
            <a:stretch>
              <a:fillRect/>
            </a:stretch>
          </p:blipFill>
          <p:spPr>
            <a:xfrm>
              <a:off x="773671" y="5250561"/>
              <a:ext cx="2049538" cy="390512"/>
            </a:xfrm>
            <a:prstGeom prst="rect">
              <a:avLst/>
            </a:prstGeom>
          </p:spPr>
        </p:pic>
        <p:pic>
          <p:nvPicPr>
            <p:cNvPr id="12" name="object 12"/>
            <p:cNvPicPr/>
            <p:nvPr/>
          </p:nvPicPr>
          <p:blipFill>
            <a:blip r:embed="rId10" cstate="print"/>
            <a:stretch>
              <a:fillRect/>
            </a:stretch>
          </p:blipFill>
          <p:spPr>
            <a:xfrm>
              <a:off x="760984" y="5753620"/>
              <a:ext cx="1667510" cy="414781"/>
            </a:xfrm>
            <a:prstGeom prst="rect">
              <a:avLst/>
            </a:prstGeom>
          </p:spPr>
        </p:pic>
        <p:sp>
          <p:nvSpPr>
            <p:cNvPr id="13" name="object 13"/>
            <p:cNvSpPr/>
            <p:nvPr/>
          </p:nvSpPr>
          <p:spPr>
            <a:xfrm>
              <a:off x="3274187" y="2062607"/>
              <a:ext cx="626110" cy="501650"/>
            </a:xfrm>
            <a:custGeom>
              <a:avLst/>
              <a:gdLst/>
              <a:ahLst/>
              <a:cxnLst/>
              <a:rect l="l" t="t" r="r" b="b"/>
              <a:pathLst>
                <a:path w="626110" h="501650">
                  <a:moveTo>
                    <a:pt x="375030" y="0"/>
                  </a:moveTo>
                  <a:lnTo>
                    <a:pt x="375030" y="125348"/>
                  </a:lnTo>
                  <a:lnTo>
                    <a:pt x="0" y="125348"/>
                  </a:lnTo>
                  <a:lnTo>
                    <a:pt x="0" y="376046"/>
                  </a:lnTo>
                  <a:lnTo>
                    <a:pt x="375030" y="376046"/>
                  </a:lnTo>
                  <a:lnTo>
                    <a:pt x="375030" y="501395"/>
                  </a:lnTo>
                  <a:lnTo>
                    <a:pt x="625728" y="250697"/>
                  </a:lnTo>
                  <a:lnTo>
                    <a:pt x="375030" y="0"/>
                  </a:lnTo>
                  <a:close/>
                </a:path>
              </a:pathLst>
            </a:custGeom>
            <a:solidFill>
              <a:srgbClr val="F179E0"/>
            </a:solidFill>
          </p:spPr>
          <p:txBody>
            <a:bodyPr wrap="square" lIns="0" tIns="0" rIns="0" bIns="0" rtlCol="0"/>
            <a:lstStyle/>
            <a:p>
              <a:endParaRPr/>
            </a:p>
          </p:txBody>
        </p:sp>
        <p:sp>
          <p:nvSpPr>
            <p:cNvPr id="14" name="object 14"/>
            <p:cNvSpPr/>
            <p:nvPr/>
          </p:nvSpPr>
          <p:spPr>
            <a:xfrm>
              <a:off x="3274187" y="2062607"/>
              <a:ext cx="626110" cy="501650"/>
            </a:xfrm>
            <a:custGeom>
              <a:avLst/>
              <a:gdLst/>
              <a:ahLst/>
              <a:cxnLst/>
              <a:rect l="l" t="t" r="r" b="b"/>
              <a:pathLst>
                <a:path w="626110" h="501650">
                  <a:moveTo>
                    <a:pt x="0" y="125348"/>
                  </a:moveTo>
                  <a:lnTo>
                    <a:pt x="375030" y="125348"/>
                  </a:lnTo>
                  <a:lnTo>
                    <a:pt x="375030" y="0"/>
                  </a:lnTo>
                  <a:lnTo>
                    <a:pt x="625728" y="250697"/>
                  </a:lnTo>
                  <a:lnTo>
                    <a:pt x="375030" y="501395"/>
                  </a:lnTo>
                  <a:lnTo>
                    <a:pt x="375030" y="376046"/>
                  </a:lnTo>
                  <a:lnTo>
                    <a:pt x="0" y="376046"/>
                  </a:lnTo>
                  <a:lnTo>
                    <a:pt x="0" y="125348"/>
                  </a:lnTo>
                  <a:close/>
                </a:path>
              </a:pathLst>
            </a:custGeom>
            <a:ln w="12700">
              <a:solidFill>
                <a:srgbClr val="674400"/>
              </a:solidFill>
            </a:ln>
          </p:spPr>
          <p:txBody>
            <a:bodyPr wrap="square" lIns="0" tIns="0" rIns="0" bIns="0" rtlCol="0"/>
            <a:lstStyle/>
            <a:p>
              <a:endParaRPr/>
            </a:p>
          </p:txBody>
        </p:sp>
        <p:sp>
          <p:nvSpPr>
            <p:cNvPr id="15" name="object 15"/>
            <p:cNvSpPr/>
            <p:nvPr/>
          </p:nvSpPr>
          <p:spPr>
            <a:xfrm>
              <a:off x="8188578" y="2646171"/>
              <a:ext cx="442595" cy="331470"/>
            </a:xfrm>
            <a:custGeom>
              <a:avLst/>
              <a:gdLst/>
              <a:ahLst/>
              <a:cxnLst/>
              <a:rect l="l" t="t" r="r" b="b"/>
              <a:pathLst>
                <a:path w="442595" h="331469">
                  <a:moveTo>
                    <a:pt x="221234" y="0"/>
                  </a:moveTo>
                  <a:lnTo>
                    <a:pt x="170510" y="4375"/>
                  </a:lnTo>
                  <a:lnTo>
                    <a:pt x="123945" y="16839"/>
                  </a:lnTo>
                  <a:lnTo>
                    <a:pt x="82867" y="36399"/>
                  </a:lnTo>
                  <a:lnTo>
                    <a:pt x="48605" y="62061"/>
                  </a:lnTo>
                  <a:lnTo>
                    <a:pt x="22488" y="92834"/>
                  </a:lnTo>
                  <a:lnTo>
                    <a:pt x="5843" y="127722"/>
                  </a:lnTo>
                  <a:lnTo>
                    <a:pt x="0" y="165735"/>
                  </a:lnTo>
                  <a:lnTo>
                    <a:pt x="5843" y="203747"/>
                  </a:lnTo>
                  <a:lnTo>
                    <a:pt x="22488" y="238635"/>
                  </a:lnTo>
                  <a:lnTo>
                    <a:pt x="48605" y="269408"/>
                  </a:lnTo>
                  <a:lnTo>
                    <a:pt x="82867" y="295070"/>
                  </a:lnTo>
                  <a:lnTo>
                    <a:pt x="123945" y="314630"/>
                  </a:lnTo>
                  <a:lnTo>
                    <a:pt x="170510" y="327094"/>
                  </a:lnTo>
                  <a:lnTo>
                    <a:pt x="221234" y="331469"/>
                  </a:lnTo>
                  <a:lnTo>
                    <a:pt x="271957" y="327094"/>
                  </a:lnTo>
                  <a:lnTo>
                    <a:pt x="318522" y="314630"/>
                  </a:lnTo>
                  <a:lnTo>
                    <a:pt x="359600" y="295070"/>
                  </a:lnTo>
                  <a:lnTo>
                    <a:pt x="393862" y="269408"/>
                  </a:lnTo>
                  <a:lnTo>
                    <a:pt x="419979" y="238635"/>
                  </a:lnTo>
                  <a:lnTo>
                    <a:pt x="436624" y="203747"/>
                  </a:lnTo>
                  <a:lnTo>
                    <a:pt x="442468" y="165735"/>
                  </a:lnTo>
                  <a:lnTo>
                    <a:pt x="436624" y="127722"/>
                  </a:lnTo>
                  <a:lnTo>
                    <a:pt x="419979" y="92834"/>
                  </a:lnTo>
                  <a:lnTo>
                    <a:pt x="393862" y="62061"/>
                  </a:lnTo>
                  <a:lnTo>
                    <a:pt x="359600" y="36399"/>
                  </a:lnTo>
                  <a:lnTo>
                    <a:pt x="318522" y="16839"/>
                  </a:lnTo>
                  <a:lnTo>
                    <a:pt x="271957" y="4375"/>
                  </a:lnTo>
                  <a:lnTo>
                    <a:pt x="221234" y="0"/>
                  </a:lnTo>
                  <a:close/>
                </a:path>
              </a:pathLst>
            </a:custGeom>
            <a:solidFill>
              <a:srgbClr val="824F8B"/>
            </a:solidFill>
          </p:spPr>
          <p:txBody>
            <a:bodyPr wrap="square" lIns="0" tIns="0" rIns="0" bIns="0" rtlCol="0"/>
            <a:lstStyle/>
            <a:p>
              <a:endParaRPr/>
            </a:p>
          </p:txBody>
        </p:sp>
        <p:sp>
          <p:nvSpPr>
            <p:cNvPr id="16" name="object 16"/>
            <p:cNvSpPr/>
            <p:nvPr/>
          </p:nvSpPr>
          <p:spPr>
            <a:xfrm>
              <a:off x="8188578" y="2646171"/>
              <a:ext cx="442595" cy="331470"/>
            </a:xfrm>
            <a:custGeom>
              <a:avLst/>
              <a:gdLst/>
              <a:ahLst/>
              <a:cxnLst/>
              <a:rect l="l" t="t" r="r" b="b"/>
              <a:pathLst>
                <a:path w="442595" h="331469">
                  <a:moveTo>
                    <a:pt x="0" y="165735"/>
                  </a:moveTo>
                  <a:lnTo>
                    <a:pt x="5843" y="127722"/>
                  </a:lnTo>
                  <a:lnTo>
                    <a:pt x="22488" y="92834"/>
                  </a:lnTo>
                  <a:lnTo>
                    <a:pt x="48605" y="62061"/>
                  </a:lnTo>
                  <a:lnTo>
                    <a:pt x="82867" y="36399"/>
                  </a:lnTo>
                  <a:lnTo>
                    <a:pt x="123945" y="16839"/>
                  </a:lnTo>
                  <a:lnTo>
                    <a:pt x="170510" y="4375"/>
                  </a:lnTo>
                  <a:lnTo>
                    <a:pt x="221234" y="0"/>
                  </a:lnTo>
                  <a:lnTo>
                    <a:pt x="271957" y="4375"/>
                  </a:lnTo>
                  <a:lnTo>
                    <a:pt x="318522" y="16839"/>
                  </a:lnTo>
                  <a:lnTo>
                    <a:pt x="359600" y="36399"/>
                  </a:lnTo>
                  <a:lnTo>
                    <a:pt x="393862" y="62061"/>
                  </a:lnTo>
                  <a:lnTo>
                    <a:pt x="419979" y="92834"/>
                  </a:lnTo>
                  <a:lnTo>
                    <a:pt x="436624" y="127722"/>
                  </a:lnTo>
                  <a:lnTo>
                    <a:pt x="442468" y="165735"/>
                  </a:lnTo>
                  <a:lnTo>
                    <a:pt x="436624" y="203747"/>
                  </a:lnTo>
                  <a:lnTo>
                    <a:pt x="419979" y="238635"/>
                  </a:lnTo>
                  <a:lnTo>
                    <a:pt x="393862" y="269408"/>
                  </a:lnTo>
                  <a:lnTo>
                    <a:pt x="359600" y="295070"/>
                  </a:lnTo>
                  <a:lnTo>
                    <a:pt x="318522" y="314630"/>
                  </a:lnTo>
                  <a:lnTo>
                    <a:pt x="271957" y="327094"/>
                  </a:lnTo>
                  <a:lnTo>
                    <a:pt x="221234" y="331469"/>
                  </a:lnTo>
                  <a:lnTo>
                    <a:pt x="170510" y="327094"/>
                  </a:lnTo>
                  <a:lnTo>
                    <a:pt x="123945" y="314630"/>
                  </a:lnTo>
                  <a:lnTo>
                    <a:pt x="82867" y="295070"/>
                  </a:lnTo>
                  <a:lnTo>
                    <a:pt x="48605" y="269408"/>
                  </a:lnTo>
                  <a:lnTo>
                    <a:pt x="22488" y="238635"/>
                  </a:lnTo>
                  <a:lnTo>
                    <a:pt x="5843" y="203747"/>
                  </a:lnTo>
                  <a:lnTo>
                    <a:pt x="0" y="165735"/>
                  </a:lnTo>
                  <a:close/>
                </a:path>
              </a:pathLst>
            </a:custGeom>
            <a:ln w="19050">
              <a:solidFill>
                <a:srgbClr val="FFFFFF"/>
              </a:solidFill>
            </a:ln>
          </p:spPr>
          <p:txBody>
            <a:bodyPr wrap="square" lIns="0" tIns="0" rIns="0" bIns="0" rtlCol="0"/>
            <a:lstStyle/>
            <a:p>
              <a:endParaRPr/>
            </a:p>
          </p:txBody>
        </p:sp>
        <p:pic>
          <p:nvPicPr>
            <p:cNvPr id="17" name="object 17"/>
            <p:cNvPicPr/>
            <p:nvPr/>
          </p:nvPicPr>
          <p:blipFill>
            <a:blip r:embed="rId11" cstate="print"/>
            <a:stretch>
              <a:fillRect/>
            </a:stretch>
          </p:blipFill>
          <p:spPr>
            <a:xfrm>
              <a:off x="8343900" y="2712707"/>
              <a:ext cx="118080" cy="206514"/>
            </a:xfrm>
            <a:prstGeom prst="rect">
              <a:avLst/>
            </a:prstGeom>
          </p:spPr>
        </p:pic>
        <p:pic>
          <p:nvPicPr>
            <p:cNvPr id="18" name="object 18"/>
            <p:cNvPicPr/>
            <p:nvPr/>
          </p:nvPicPr>
          <p:blipFill>
            <a:blip r:embed="rId12" cstate="print"/>
            <a:stretch>
              <a:fillRect/>
            </a:stretch>
          </p:blipFill>
          <p:spPr>
            <a:xfrm>
              <a:off x="8361172" y="2721483"/>
              <a:ext cx="85725" cy="175006"/>
            </a:xfrm>
            <a:prstGeom prst="rect">
              <a:avLst/>
            </a:prstGeom>
          </p:spPr>
        </p:pic>
        <p:sp>
          <p:nvSpPr>
            <p:cNvPr id="19" name="object 19"/>
            <p:cNvSpPr/>
            <p:nvPr/>
          </p:nvSpPr>
          <p:spPr>
            <a:xfrm>
              <a:off x="8772398" y="4763388"/>
              <a:ext cx="442595" cy="331470"/>
            </a:xfrm>
            <a:custGeom>
              <a:avLst/>
              <a:gdLst/>
              <a:ahLst/>
              <a:cxnLst/>
              <a:rect l="l" t="t" r="r" b="b"/>
              <a:pathLst>
                <a:path w="442595" h="331470">
                  <a:moveTo>
                    <a:pt x="221233" y="0"/>
                  </a:moveTo>
                  <a:lnTo>
                    <a:pt x="170510" y="4375"/>
                  </a:lnTo>
                  <a:lnTo>
                    <a:pt x="123945" y="16839"/>
                  </a:lnTo>
                  <a:lnTo>
                    <a:pt x="82867" y="36399"/>
                  </a:lnTo>
                  <a:lnTo>
                    <a:pt x="48605" y="62061"/>
                  </a:lnTo>
                  <a:lnTo>
                    <a:pt x="22488" y="92834"/>
                  </a:lnTo>
                  <a:lnTo>
                    <a:pt x="5843" y="127722"/>
                  </a:lnTo>
                  <a:lnTo>
                    <a:pt x="0" y="165735"/>
                  </a:lnTo>
                  <a:lnTo>
                    <a:pt x="5843" y="203747"/>
                  </a:lnTo>
                  <a:lnTo>
                    <a:pt x="22488" y="238635"/>
                  </a:lnTo>
                  <a:lnTo>
                    <a:pt x="48605" y="269408"/>
                  </a:lnTo>
                  <a:lnTo>
                    <a:pt x="82867" y="295070"/>
                  </a:lnTo>
                  <a:lnTo>
                    <a:pt x="123945" y="314630"/>
                  </a:lnTo>
                  <a:lnTo>
                    <a:pt x="170510" y="327094"/>
                  </a:lnTo>
                  <a:lnTo>
                    <a:pt x="221233" y="331469"/>
                  </a:lnTo>
                  <a:lnTo>
                    <a:pt x="271957" y="327094"/>
                  </a:lnTo>
                  <a:lnTo>
                    <a:pt x="318522" y="314630"/>
                  </a:lnTo>
                  <a:lnTo>
                    <a:pt x="359600" y="295070"/>
                  </a:lnTo>
                  <a:lnTo>
                    <a:pt x="393862" y="269408"/>
                  </a:lnTo>
                  <a:lnTo>
                    <a:pt x="419979" y="238635"/>
                  </a:lnTo>
                  <a:lnTo>
                    <a:pt x="436624" y="203747"/>
                  </a:lnTo>
                  <a:lnTo>
                    <a:pt x="442468" y="165735"/>
                  </a:lnTo>
                  <a:lnTo>
                    <a:pt x="436624" y="127722"/>
                  </a:lnTo>
                  <a:lnTo>
                    <a:pt x="419979" y="92834"/>
                  </a:lnTo>
                  <a:lnTo>
                    <a:pt x="393862" y="62061"/>
                  </a:lnTo>
                  <a:lnTo>
                    <a:pt x="359600" y="36399"/>
                  </a:lnTo>
                  <a:lnTo>
                    <a:pt x="318522" y="16839"/>
                  </a:lnTo>
                  <a:lnTo>
                    <a:pt x="271957" y="4375"/>
                  </a:lnTo>
                  <a:lnTo>
                    <a:pt x="221233" y="0"/>
                  </a:lnTo>
                  <a:close/>
                </a:path>
              </a:pathLst>
            </a:custGeom>
            <a:solidFill>
              <a:srgbClr val="824F8B"/>
            </a:solidFill>
          </p:spPr>
          <p:txBody>
            <a:bodyPr wrap="square" lIns="0" tIns="0" rIns="0" bIns="0" rtlCol="0"/>
            <a:lstStyle/>
            <a:p>
              <a:endParaRPr/>
            </a:p>
          </p:txBody>
        </p:sp>
        <p:sp>
          <p:nvSpPr>
            <p:cNvPr id="20" name="object 20"/>
            <p:cNvSpPr/>
            <p:nvPr/>
          </p:nvSpPr>
          <p:spPr>
            <a:xfrm>
              <a:off x="8772398" y="4763388"/>
              <a:ext cx="442595" cy="331470"/>
            </a:xfrm>
            <a:custGeom>
              <a:avLst/>
              <a:gdLst/>
              <a:ahLst/>
              <a:cxnLst/>
              <a:rect l="l" t="t" r="r" b="b"/>
              <a:pathLst>
                <a:path w="442595" h="331470">
                  <a:moveTo>
                    <a:pt x="0" y="165735"/>
                  </a:moveTo>
                  <a:lnTo>
                    <a:pt x="5843" y="127722"/>
                  </a:lnTo>
                  <a:lnTo>
                    <a:pt x="22488" y="92834"/>
                  </a:lnTo>
                  <a:lnTo>
                    <a:pt x="48605" y="62061"/>
                  </a:lnTo>
                  <a:lnTo>
                    <a:pt x="82867" y="36399"/>
                  </a:lnTo>
                  <a:lnTo>
                    <a:pt x="123945" y="16839"/>
                  </a:lnTo>
                  <a:lnTo>
                    <a:pt x="170510" y="4375"/>
                  </a:lnTo>
                  <a:lnTo>
                    <a:pt x="221233" y="0"/>
                  </a:lnTo>
                  <a:lnTo>
                    <a:pt x="271957" y="4375"/>
                  </a:lnTo>
                  <a:lnTo>
                    <a:pt x="318522" y="16839"/>
                  </a:lnTo>
                  <a:lnTo>
                    <a:pt x="359600" y="36399"/>
                  </a:lnTo>
                  <a:lnTo>
                    <a:pt x="393862" y="62061"/>
                  </a:lnTo>
                  <a:lnTo>
                    <a:pt x="419979" y="92834"/>
                  </a:lnTo>
                  <a:lnTo>
                    <a:pt x="436624" y="127722"/>
                  </a:lnTo>
                  <a:lnTo>
                    <a:pt x="442468" y="165735"/>
                  </a:lnTo>
                  <a:lnTo>
                    <a:pt x="436624" y="203747"/>
                  </a:lnTo>
                  <a:lnTo>
                    <a:pt x="419979" y="238635"/>
                  </a:lnTo>
                  <a:lnTo>
                    <a:pt x="393862" y="269408"/>
                  </a:lnTo>
                  <a:lnTo>
                    <a:pt x="359600" y="295070"/>
                  </a:lnTo>
                  <a:lnTo>
                    <a:pt x="318522" y="314630"/>
                  </a:lnTo>
                  <a:lnTo>
                    <a:pt x="271957" y="327094"/>
                  </a:lnTo>
                  <a:lnTo>
                    <a:pt x="221233" y="331469"/>
                  </a:lnTo>
                  <a:lnTo>
                    <a:pt x="170510" y="327094"/>
                  </a:lnTo>
                  <a:lnTo>
                    <a:pt x="123945" y="314630"/>
                  </a:lnTo>
                  <a:lnTo>
                    <a:pt x="82867" y="295070"/>
                  </a:lnTo>
                  <a:lnTo>
                    <a:pt x="48605" y="269408"/>
                  </a:lnTo>
                  <a:lnTo>
                    <a:pt x="22488" y="238635"/>
                  </a:lnTo>
                  <a:lnTo>
                    <a:pt x="5843" y="203747"/>
                  </a:lnTo>
                  <a:lnTo>
                    <a:pt x="0" y="165735"/>
                  </a:lnTo>
                  <a:close/>
                </a:path>
              </a:pathLst>
            </a:custGeom>
            <a:ln w="19050">
              <a:solidFill>
                <a:srgbClr val="FFFFFF"/>
              </a:solidFill>
            </a:ln>
          </p:spPr>
          <p:txBody>
            <a:bodyPr wrap="square" lIns="0" tIns="0" rIns="0" bIns="0" rtlCol="0"/>
            <a:lstStyle/>
            <a:p>
              <a:endParaRPr/>
            </a:p>
          </p:txBody>
        </p:sp>
        <p:pic>
          <p:nvPicPr>
            <p:cNvPr id="21" name="object 21"/>
            <p:cNvPicPr/>
            <p:nvPr/>
          </p:nvPicPr>
          <p:blipFill>
            <a:blip r:embed="rId13" cstate="print"/>
            <a:stretch>
              <a:fillRect/>
            </a:stretch>
          </p:blipFill>
          <p:spPr>
            <a:xfrm>
              <a:off x="8909303" y="4829556"/>
              <a:ext cx="165379" cy="208025"/>
            </a:xfrm>
            <a:prstGeom prst="rect">
              <a:avLst/>
            </a:prstGeom>
          </p:spPr>
        </p:pic>
        <p:pic>
          <p:nvPicPr>
            <p:cNvPr id="22" name="object 22"/>
            <p:cNvPicPr/>
            <p:nvPr/>
          </p:nvPicPr>
          <p:blipFill>
            <a:blip r:embed="rId14" cstate="print"/>
            <a:stretch>
              <a:fillRect/>
            </a:stretch>
          </p:blipFill>
          <p:spPr>
            <a:xfrm>
              <a:off x="8925560" y="4836921"/>
              <a:ext cx="135254" cy="176783"/>
            </a:xfrm>
            <a:prstGeom prst="rect">
              <a:avLst/>
            </a:prstGeom>
          </p:spPr>
        </p:pic>
        <p:sp>
          <p:nvSpPr>
            <p:cNvPr id="23" name="object 23"/>
            <p:cNvSpPr/>
            <p:nvPr/>
          </p:nvSpPr>
          <p:spPr>
            <a:xfrm>
              <a:off x="6766686" y="5694730"/>
              <a:ext cx="442595" cy="332105"/>
            </a:xfrm>
            <a:custGeom>
              <a:avLst/>
              <a:gdLst/>
              <a:ahLst/>
              <a:cxnLst/>
              <a:rect l="l" t="t" r="r" b="b"/>
              <a:pathLst>
                <a:path w="442595" h="332104">
                  <a:moveTo>
                    <a:pt x="221234" y="0"/>
                  </a:moveTo>
                  <a:lnTo>
                    <a:pt x="170510" y="4378"/>
                  </a:lnTo>
                  <a:lnTo>
                    <a:pt x="123945" y="16849"/>
                  </a:lnTo>
                  <a:lnTo>
                    <a:pt x="82867" y="36417"/>
                  </a:lnTo>
                  <a:lnTo>
                    <a:pt x="48605" y="62087"/>
                  </a:lnTo>
                  <a:lnTo>
                    <a:pt x="22488" y="92865"/>
                  </a:lnTo>
                  <a:lnTo>
                    <a:pt x="5843" y="127754"/>
                  </a:lnTo>
                  <a:lnTo>
                    <a:pt x="0" y="165760"/>
                  </a:lnTo>
                  <a:lnTo>
                    <a:pt x="5843" y="203770"/>
                  </a:lnTo>
                  <a:lnTo>
                    <a:pt x="22488" y="238660"/>
                  </a:lnTo>
                  <a:lnTo>
                    <a:pt x="48605" y="269438"/>
                  </a:lnTo>
                  <a:lnTo>
                    <a:pt x="82867" y="295107"/>
                  </a:lnTo>
                  <a:lnTo>
                    <a:pt x="123945" y="314674"/>
                  </a:lnTo>
                  <a:lnTo>
                    <a:pt x="170510" y="327143"/>
                  </a:lnTo>
                  <a:lnTo>
                    <a:pt x="221234" y="331520"/>
                  </a:lnTo>
                  <a:lnTo>
                    <a:pt x="271957" y="327143"/>
                  </a:lnTo>
                  <a:lnTo>
                    <a:pt x="318522" y="314674"/>
                  </a:lnTo>
                  <a:lnTo>
                    <a:pt x="359600" y="295107"/>
                  </a:lnTo>
                  <a:lnTo>
                    <a:pt x="393862" y="269438"/>
                  </a:lnTo>
                  <a:lnTo>
                    <a:pt x="419979" y="238660"/>
                  </a:lnTo>
                  <a:lnTo>
                    <a:pt x="436624" y="203770"/>
                  </a:lnTo>
                  <a:lnTo>
                    <a:pt x="442468" y="165760"/>
                  </a:lnTo>
                  <a:lnTo>
                    <a:pt x="436624" y="127754"/>
                  </a:lnTo>
                  <a:lnTo>
                    <a:pt x="419979" y="92865"/>
                  </a:lnTo>
                  <a:lnTo>
                    <a:pt x="393862" y="62087"/>
                  </a:lnTo>
                  <a:lnTo>
                    <a:pt x="359600" y="36417"/>
                  </a:lnTo>
                  <a:lnTo>
                    <a:pt x="318522" y="16849"/>
                  </a:lnTo>
                  <a:lnTo>
                    <a:pt x="271957" y="4378"/>
                  </a:lnTo>
                  <a:lnTo>
                    <a:pt x="221234" y="0"/>
                  </a:lnTo>
                  <a:close/>
                </a:path>
              </a:pathLst>
            </a:custGeom>
            <a:solidFill>
              <a:srgbClr val="824F8B"/>
            </a:solidFill>
          </p:spPr>
          <p:txBody>
            <a:bodyPr wrap="square" lIns="0" tIns="0" rIns="0" bIns="0" rtlCol="0"/>
            <a:lstStyle/>
            <a:p>
              <a:endParaRPr/>
            </a:p>
          </p:txBody>
        </p:sp>
        <p:sp>
          <p:nvSpPr>
            <p:cNvPr id="24" name="object 24"/>
            <p:cNvSpPr/>
            <p:nvPr/>
          </p:nvSpPr>
          <p:spPr>
            <a:xfrm>
              <a:off x="6766686" y="5694730"/>
              <a:ext cx="442595" cy="332105"/>
            </a:xfrm>
            <a:custGeom>
              <a:avLst/>
              <a:gdLst/>
              <a:ahLst/>
              <a:cxnLst/>
              <a:rect l="l" t="t" r="r" b="b"/>
              <a:pathLst>
                <a:path w="442595" h="332104">
                  <a:moveTo>
                    <a:pt x="0" y="165760"/>
                  </a:moveTo>
                  <a:lnTo>
                    <a:pt x="5843" y="127754"/>
                  </a:lnTo>
                  <a:lnTo>
                    <a:pt x="22488" y="92865"/>
                  </a:lnTo>
                  <a:lnTo>
                    <a:pt x="48605" y="62087"/>
                  </a:lnTo>
                  <a:lnTo>
                    <a:pt x="82867" y="36417"/>
                  </a:lnTo>
                  <a:lnTo>
                    <a:pt x="123945" y="16849"/>
                  </a:lnTo>
                  <a:lnTo>
                    <a:pt x="170510" y="4378"/>
                  </a:lnTo>
                  <a:lnTo>
                    <a:pt x="221234" y="0"/>
                  </a:lnTo>
                  <a:lnTo>
                    <a:pt x="271957" y="4378"/>
                  </a:lnTo>
                  <a:lnTo>
                    <a:pt x="318522" y="16849"/>
                  </a:lnTo>
                  <a:lnTo>
                    <a:pt x="359600" y="36417"/>
                  </a:lnTo>
                  <a:lnTo>
                    <a:pt x="393862" y="62087"/>
                  </a:lnTo>
                  <a:lnTo>
                    <a:pt x="419979" y="92865"/>
                  </a:lnTo>
                  <a:lnTo>
                    <a:pt x="436624" y="127754"/>
                  </a:lnTo>
                  <a:lnTo>
                    <a:pt x="442468" y="165760"/>
                  </a:lnTo>
                  <a:lnTo>
                    <a:pt x="436624" y="203770"/>
                  </a:lnTo>
                  <a:lnTo>
                    <a:pt x="419979" y="238660"/>
                  </a:lnTo>
                  <a:lnTo>
                    <a:pt x="393862" y="269438"/>
                  </a:lnTo>
                  <a:lnTo>
                    <a:pt x="359600" y="295107"/>
                  </a:lnTo>
                  <a:lnTo>
                    <a:pt x="318522" y="314674"/>
                  </a:lnTo>
                  <a:lnTo>
                    <a:pt x="271957" y="327143"/>
                  </a:lnTo>
                  <a:lnTo>
                    <a:pt x="221234" y="331520"/>
                  </a:lnTo>
                  <a:lnTo>
                    <a:pt x="170510" y="327143"/>
                  </a:lnTo>
                  <a:lnTo>
                    <a:pt x="123945" y="314674"/>
                  </a:lnTo>
                  <a:lnTo>
                    <a:pt x="82867" y="295107"/>
                  </a:lnTo>
                  <a:lnTo>
                    <a:pt x="48605" y="269438"/>
                  </a:lnTo>
                  <a:lnTo>
                    <a:pt x="22488" y="238660"/>
                  </a:lnTo>
                  <a:lnTo>
                    <a:pt x="5843" y="203770"/>
                  </a:lnTo>
                  <a:lnTo>
                    <a:pt x="0" y="165760"/>
                  </a:lnTo>
                  <a:close/>
                </a:path>
              </a:pathLst>
            </a:custGeom>
            <a:ln w="19049">
              <a:solidFill>
                <a:srgbClr val="FFFFFF"/>
              </a:solidFill>
            </a:ln>
          </p:spPr>
          <p:txBody>
            <a:bodyPr wrap="square" lIns="0" tIns="0" rIns="0" bIns="0" rtlCol="0"/>
            <a:lstStyle/>
            <a:p>
              <a:endParaRPr/>
            </a:p>
          </p:txBody>
        </p:sp>
        <p:pic>
          <p:nvPicPr>
            <p:cNvPr id="25" name="object 25"/>
            <p:cNvPicPr/>
            <p:nvPr/>
          </p:nvPicPr>
          <p:blipFill>
            <a:blip r:embed="rId15" cstate="print"/>
            <a:stretch>
              <a:fillRect/>
            </a:stretch>
          </p:blipFill>
          <p:spPr>
            <a:xfrm>
              <a:off x="6899148" y="5760719"/>
              <a:ext cx="174523" cy="211086"/>
            </a:xfrm>
            <a:prstGeom prst="rect">
              <a:avLst/>
            </a:prstGeom>
          </p:spPr>
        </p:pic>
        <p:pic>
          <p:nvPicPr>
            <p:cNvPr id="26" name="object 26"/>
            <p:cNvPicPr/>
            <p:nvPr/>
          </p:nvPicPr>
          <p:blipFill>
            <a:blip r:embed="rId16" cstate="print"/>
            <a:stretch>
              <a:fillRect/>
            </a:stretch>
          </p:blipFill>
          <p:spPr>
            <a:xfrm>
              <a:off x="6916039" y="5768213"/>
              <a:ext cx="142747" cy="180746"/>
            </a:xfrm>
            <a:prstGeom prst="rect">
              <a:avLst/>
            </a:prstGeom>
          </p:spPr>
        </p:pic>
        <p:sp>
          <p:nvSpPr>
            <p:cNvPr id="27" name="object 27"/>
            <p:cNvSpPr/>
            <p:nvPr/>
          </p:nvSpPr>
          <p:spPr>
            <a:xfrm>
              <a:off x="5653531" y="5121020"/>
              <a:ext cx="442595" cy="332105"/>
            </a:xfrm>
            <a:custGeom>
              <a:avLst/>
              <a:gdLst/>
              <a:ahLst/>
              <a:cxnLst/>
              <a:rect l="l" t="t" r="r" b="b"/>
              <a:pathLst>
                <a:path w="442595" h="332104">
                  <a:moveTo>
                    <a:pt x="221233" y="0"/>
                  </a:moveTo>
                  <a:lnTo>
                    <a:pt x="170510" y="4382"/>
                  </a:lnTo>
                  <a:lnTo>
                    <a:pt x="123945" y="16864"/>
                  </a:lnTo>
                  <a:lnTo>
                    <a:pt x="82867" y="36449"/>
                  </a:lnTo>
                  <a:lnTo>
                    <a:pt x="48605" y="62138"/>
                  </a:lnTo>
                  <a:lnTo>
                    <a:pt x="22488" y="92935"/>
                  </a:lnTo>
                  <a:lnTo>
                    <a:pt x="5843" y="127842"/>
                  </a:lnTo>
                  <a:lnTo>
                    <a:pt x="0" y="165861"/>
                  </a:lnTo>
                  <a:lnTo>
                    <a:pt x="5843" y="203834"/>
                  </a:lnTo>
                  <a:lnTo>
                    <a:pt x="22488" y="238707"/>
                  </a:lnTo>
                  <a:lnTo>
                    <a:pt x="48605" y="269481"/>
                  </a:lnTo>
                  <a:lnTo>
                    <a:pt x="82867" y="295157"/>
                  </a:lnTo>
                  <a:lnTo>
                    <a:pt x="123945" y="314735"/>
                  </a:lnTo>
                  <a:lnTo>
                    <a:pt x="170510" y="327214"/>
                  </a:lnTo>
                  <a:lnTo>
                    <a:pt x="221233" y="331596"/>
                  </a:lnTo>
                  <a:lnTo>
                    <a:pt x="271957" y="327214"/>
                  </a:lnTo>
                  <a:lnTo>
                    <a:pt x="318522" y="314735"/>
                  </a:lnTo>
                  <a:lnTo>
                    <a:pt x="359600" y="295157"/>
                  </a:lnTo>
                  <a:lnTo>
                    <a:pt x="393862" y="269481"/>
                  </a:lnTo>
                  <a:lnTo>
                    <a:pt x="419979" y="238707"/>
                  </a:lnTo>
                  <a:lnTo>
                    <a:pt x="436624" y="203834"/>
                  </a:lnTo>
                  <a:lnTo>
                    <a:pt x="442467" y="165861"/>
                  </a:lnTo>
                  <a:lnTo>
                    <a:pt x="436624" y="127842"/>
                  </a:lnTo>
                  <a:lnTo>
                    <a:pt x="419979" y="92935"/>
                  </a:lnTo>
                  <a:lnTo>
                    <a:pt x="393862" y="62138"/>
                  </a:lnTo>
                  <a:lnTo>
                    <a:pt x="359600" y="36449"/>
                  </a:lnTo>
                  <a:lnTo>
                    <a:pt x="318522" y="16864"/>
                  </a:lnTo>
                  <a:lnTo>
                    <a:pt x="271957" y="4382"/>
                  </a:lnTo>
                  <a:lnTo>
                    <a:pt x="221233" y="0"/>
                  </a:lnTo>
                  <a:close/>
                </a:path>
              </a:pathLst>
            </a:custGeom>
            <a:solidFill>
              <a:srgbClr val="824F8B"/>
            </a:solidFill>
          </p:spPr>
          <p:txBody>
            <a:bodyPr wrap="square" lIns="0" tIns="0" rIns="0" bIns="0" rtlCol="0"/>
            <a:lstStyle/>
            <a:p>
              <a:endParaRPr/>
            </a:p>
          </p:txBody>
        </p:sp>
        <p:sp>
          <p:nvSpPr>
            <p:cNvPr id="28" name="object 28"/>
            <p:cNvSpPr/>
            <p:nvPr/>
          </p:nvSpPr>
          <p:spPr>
            <a:xfrm>
              <a:off x="5653531" y="5121020"/>
              <a:ext cx="442595" cy="332105"/>
            </a:xfrm>
            <a:custGeom>
              <a:avLst/>
              <a:gdLst/>
              <a:ahLst/>
              <a:cxnLst/>
              <a:rect l="l" t="t" r="r" b="b"/>
              <a:pathLst>
                <a:path w="442595" h="332104">
                  <a:moveTo>
                    <a:pt x="0" y="165861"/>
                  </a:moveTo>
                  <a:lnTo>
                    <a:pt x="5843" y="127842"/>
                  </a:lnTo>
                  <a:lnTo>
                    <a:pt x="22488" y="92935"/>
                  </a:lnTo>
                  <a:lnTo>
                    <a:pt x="48605" y="62138"/>
                  </a:lnTo>
                  <a:lnTo>
                    <a:pt x="82867" y="36449"/>
                  </a:lnTo>
                  <a:lnTo>
                    <a:pt x="123945" y="16864"/>
                  </a:lnTo>
                  <a:lnTo>
                    <a:pt x="170510" y="4382"/>
                  </a:lnTo>
                  <a:lnTo>
                    <a:pt x="221233" y="0"/>
                  </a:lnTo>
                  <a:lnTo>
                    <a:pt x="271957" y="4382"/>
                  </a:lnTo>
                  <a:lnTo>
                    <a:pt x="318522" y="16864"/>
                  </a:lnTo>
                  <a:lnTo>
                    <a:pt x="359600" y="36449"/>
                  </a:lnTo>
                  <a:lnTo>
                    <a:pt x="393862" y="62138"/>
                  </a:lnTo>
                  <a:lnTo>
                    <a:pt x="419979" y="92935"/>
                  </a:lnTo>
                  <a:lnTo>
                    <a:pt x="436624" y="127842"/>
                  </a:lnTo>
                  <a:lnTo>
                    <a:pt x="442467" y="165861"/>
                  </a:lnTo>
                  <a:lnTo>
                    <a:pt x="436624" y="203834"/>
                  </a:lnTo>
                  <a:lnTo>
                    <a:pt x="419979" y="238707"/>
                  </a:lnTo>
                  <a:lnTo>
                    <a:pt x="393862" y="269481"/>
                  </a:lnTo>
                  <a:lnTo>
                    <a:pt x="359600" y="295157"/>
                  </a:lnTo>
                  <a:lnTo>
                    <a:pt x="318522" y="314735"/>
                  </a:lnTo>
                  <a:lnTo>
                    <a:pt x="271957" y="327214"/>
                  </a:lnTo>
                  <a:lnTo>
                    <a:pt x="221233" y="331596"/>
                  </a:lnTo>
                  <a:lnTo>
                    <a:pt x="170510" y="327214"/>
                  </a:lnTo>
                  <a:lnTo>
                    <a:pt x="123945" y="314735"/>
                  </a:lnTo>
                  <a:lnTo>
                    <a:pt x="82867" y="295157"/>
                  </a:lnTo>
                  <a:lnTo>
                    <a:pt x="48605" y="269481"/>
                  </a:lnTo>
                  <a:lnTo>
                    <a:pt x="22488" y="238707"/>
                  </a:lnTo>
                  <a:lnTo>
                    <a:pt x="5843" y="203834"/>
                  </a:lnTo>
                  <a:lnTo>
                    <a:pt x="0" y="165861"/>
                  </a:lnTo>
                  <a:close/>
                </a:path>
              </a:pathLst>
            </a:custGeom>
            <a:ln w="19050">
              <a:solidFill>
                <a:srgbClr val="FFFFFF"/>
              </a:solidFill>
            </a:ln>
          </p:spPr>
          <p:txBody>
            <a:bodyPr wrap="square" lIns="0" tIns="0" rIns="0" bIns="0" rtlCol="0"/>
            <a:lstStyle/>
            <a:p>
              <a:endParaRPr/>
            </a:p>
          </p:txBody>
        </p:sp>
        <p:pic>
          <p:nvPicPr>
            <p:cNvPr id="29" name="object 29"/>
            <p:cNvPicPr/>
            <p:nvPr/>
          </p:nvPicPr>
          <p:blipFill>
            <a:blip r:embed="rId17" cstate="print"/>
            <a:stretch>
              <a:fillRect/>
            </a:stretch>
          </p:blipFill>
          <p:spPr>
            <a:xfrm>
              <a:off x="5789675" y="5187683"/>
              <a:ext cx="179082" cy="206514"/>
            </a:xfrm>
            <a:prstGeom prst="rect">
              <a:avLst/>
            </a:prstGeom>
          </p:spPr>
        </p:pic>
        <p:pic>
          <p:nvPicPr>
            <p:cNvPr id="30" name="object 30"/>
            <p:cNvPicPr/>
            <p:nvPr/>
          </p:nvPicPr>
          <p:blipFill>
            <a:blip r:embed="rId18" cstate="print"/>
            <a:stretch>
              <a:fillRect/>
            </a:stretch>
          </p:blipFill>
          <p:spPr>
            <a:xfrm>
              <a:off x="5806948" y="5196205"/>
              <a:ext cx="147193" cy="175259"/>
            </a:xfrm>
            <a:prstGeom prst="rect">
              <a:avLst/>
            </a:prstGeom>
          </p:spPr>
        </p:pic>
        <p:sp>
          <p:nvSpPr>
            <p:cNvPr id="31" name="object 31"/>
            <p:cNvSpPr/>
            <p:nvPr/>
          </p:nvSpPr>
          <p:spPr>
            <a:xfrm>
              <a:off x="5432298" y="3816604"/>
              <a:ext cx="442595" cy="332105"/>
            </a:xfrm>
            <a:custGeom>
              <a:avLst/>
              <a:gdLst/>
              <a:ahLst/>
              <a:cxnLst/>
              <a:rect l="l" t="t" r="r" b="b"/>
              <a:pathLst>
                <a:path w="442595" h="332104">
                  <a:moveTo>
                    <a:pt x="221234" y="0"/>
                  </a:moveTo>
                  <a:lnTo>
                    <a:pt x="170510" y="4382"/>
                  </a:lnTo>
                  <a:lnTo>
                    <a:pt x="123945" y="16864"/>
                  </a:lnTo>
                  <a:lnTo>
                    <a:pt x="82867" y="36449"/>
                  </a:lnTo>
                  <a:lnTo>
                    <a:pt x="48605" y="62138"/>
                  </a:lnTo>
                  <a:lnTo>
                    <a:pt x="22488" y="92935"/>
                  </a:lnTo>
                  <a:lnTo>
                    <a:pt x="5843" y="127842"/>
                  </a:lnTo>
                  <a:lnTo>
                    <a:pt x="0" y="165862"/>
                  </a:lnTo>
                  <a:lnTo>
                    <a:pt x="5843" y="203834"/>
                  </a:lnTo>
                  <a:lnTo>
                    <a:pt x="22488" y="238707"/>
                  </a:lnTo>
                  <a:lnTo>
                    <a:pt x="48605" y="269481"/>
                  </a:lnTo>
                  <a:lnTo>
                    <a:pt x="82867" y="295157"/>
                  </a:lnTo>
                  <a:lnTo>
                    <a:pt x="123945" y="314735"/>
                  </a:lnTo>
                  <a:lnTo>
                    <a:pt x="170510" y="327214"/>
                  </a:lnTo>
                  <a:lnTo>
                    <a:pt x="221234" y="331597"/>
                  </a:lnTo>
                  <a:lnTo>
                    <a:pt x="271957" y="327214"/>
                  </a:lnTo>
                  <a:lnTo>
                    <a:pt x="318522" y="314735"/>
                  </a:lnTo>
                  <a:lnTo>
                    <a:pt x="359600" y="295157"/>
                  </a:lnTo>
                  <a:lnTo>
                    <a:pt x="393862" y="269481"/>
                  </a:lnTo>
                  <a:lnTo>
                    <a:pt x="419979" y="238707"/>
                  </a:lnTo>
                  <a:lnTo>
                    <a:pt x="436624" y="203834"/>
                  </a:lnTo>
                  <a:lnTo>
                    <a:pt x="442467" y="165862"/>
                  </a:lnTo>
                  <a:lnTo>
                    <a:pt x="436624" y="127842"/>
                  </a:lnTo>
                  <a:lnTo>
                    <a:pt x="419979" y="92935"/>
                  </a:lnTo>
                  <a:lnTo>
                    <a:pt x="393862" y="62138"/>
                  </a:lnTo>
                  <a:lnTo>
                    <a:pt x="359600" y="36449"/>
                  </a:lnTo>
                  <a:lnTo>
                    <a:pt x="318522" y="16864"/>
                  </a:lnTo>
                  <a:lnTo>
                    <a:pt x="271957" y="4382"/>
                  </a:lnTo>
                  <a:lnTo>
                    <a:pt x="221234" y="0"/>
                  </a:lnTo>
                  <a:close/>
                </a:path>
              </a:pathLst>
            </a:custGeom>
            <a:solidFill>
              <a:srgbClr val="824F8B"/>
            </a:solidFill>
          </p:spPr>
          <p:txBody>
            <a:bodyPr wrap="square" lIns="0" tIns="0" rIns="0" bIns="0" rtlCol="0"/>
            <a:lstStyle/>
            <a:p>
              <a:endParaRPr/>
            </a:p>
          </p:txBody>
        </p:sp>
        <p:sp>
          <p:nvSpPr>
            <p:cNvPr id="32" name="object 32"/>
            <p:cNvSpPr/>
            <p:nvPr/>
          </p:nvSpPr>
          <p:spPr>
            <a:xfrm>
              <a:off x="5432298" y="3816604"/>
              <a:ext cx="442595" cy="332105"/>
            </a:xfrm>
            <a:custGeom>
              <a:avLst/>
              <a:gdLst/>
              <a:ahLst/>
              <a:cxnLst/>
              <a:rect l="l" t="t" r="r" b="b"/>
              <a:pathLst>
                <a:path w="442595" h="332104">
                  <a:moveTo>
                    <a:pt x="0" y="165862"/>
                  </a:moveTo>
                  <a:lnTo>
                    <a:pt x="5843" y="127842"/>
                  </a:lnTo>
                  <a:lnTo>
                    <a:pt x="22488" y="92935"/>
                  </a:lnTo>
                  <a:lnTo>
                    <a:pt x="48605" y="62138"/>
                  </a:lnTo>
                  <a:lnTo>
                    <a:pt x="82867" y="36449"/>
                  </a:lnTo>
                  <a:lnTo>
                    <a:pt x="123945" y="16864"/>
                  </a:lnTo>
                  <a:lnTo>
                    <a:pt x="170510" y="4382"/>
                  </a:lnTo>
                  <a:lnTo>
                    <a:pt x="221234" y="0"/>
                  </a:lnTo>
                  <a:lnTo>
                    <a:pt x="271957" y="4382"/>
                  </a:lnTo>
                  <a:lnTo>
                    <a:pt x="318522" y="16864"/>
                  </a:lnTo>
                  <a:lnTo>
                    <a:pt x="359600" y="36449"/>
                  </a:lnTo>
                  <a:lnTo>
                    <a:pt x="393862" y="62138"/>
                  </a:lnTo>
                  <a:lnTo>
                    <a:pt x="419979" y="92935"/>
                  </a:lnTo>
                  <a:lnTo>
                    <a:pt x="436624" y="127842"/>
                  </a:lnTo>
                  <a:lnTo>
                    <a:pt x="442467" y="165862"/>
                  </a:lnTo>
                  <a:lnTo>
                    <a:pt x="436624" y="203834"/>
                  </a:lnTo>
                  <a:lnTo>
                    <a:pt x="419979" y="238707"/>
                  </a:lnTo>
                  <a:lnTo>
                    <a:pt x="393862" y="269481"/>
                  </a:lnTo>
                  <a:lnTo>
                    <a:pt x="359600" y="295157"/>
                  </a:lnTo>
                  <a:lnTo>
                    <a:pt x="318522" y="314735"/>
                  </a:lnTo>
                  <a:lnTo>
                    <a:pt x="271957" y="327214"/>
                  </a:lnTo>
                  <a:lnTo>
                    <a:pt x="221234" y="331597"/>
                  </a:lnTo>
                  <a:lnTo>
                    <a:pt x="170510" y="327214"/>
                  </a:lnTo>
                  <a:lnTo>
                    <a:pt x="123945" y="314735"/>
                  </a:lnTo>
                  <a:lnTo>
                    <a:pt x="82867" y="295157"/>
                  </a:lnTo>
                  <a:lnTo>
                    <a:pt x="48605" y="269481"/>
                  </a:lnTo>
                  <a:lnTo>
                    <a:pt x="22488" y="238707"/>
                  </a:lnTo>
                  <a:lnTo>
                    <a:pt x="5843" y="203834"/>
                  </a:lnTo>
                  <a:lnTo>
                    <a:pt x="0" y="165862"/>
                  </a:lnTo>
                  <a:close/>
                </a:path>
              </a:pathLst>
            </a:custGeom>
            <a:ln w="19050">
              <a:solidFill>
                <a:srgbClr val="FFFFFF"/>
              </a:solidFill>
            </a:ln>
          </p:spPr>
          <p:txBody>
            <a:bodyPr wrap="square" lIns="0" tIns="0" rIns="0" bIns="0" rtlCol="0"/>
            <a:lstStyle/>
            <a:p>
              <a:endParaRPr/>
            </a:p>
          </p:txBody>
        </p:sp>
        <p:pic>
          <p:nvPicPr>
            <p:cNvPr id="33" name="object 33"/>
            <p:cNvPicPr/>
            <p:nvPr/>
          </p:nvPicPr>
          <p:blipFill>
            <a:blip r:embed="rId19" cstate="print"/>
            <a:stretch>
              <a:fillRect/>
            </a:stretch>
          </p:blipFill>
          <p:spPr>
            <a:xfrm>
              <a:off x="5564123" y="3886200"/>
              <a:ext cx="172948" cy="208025"/>
            </a:xfrm>
            <a:prstGeom prst="rect">
              <a:avLst/>
            </a:prstGeom>
          </p:spPr>
        </p:pic>
        <p:pic>
          <p:nvPicPr>
            <p:cNvPr id="34" name="object 34"/>
            <p:cNvPicPr/>
            <p:nvPr/>
          </p:nvPicPr>
          <p:blipFill>
            <a:blip r:embed="rId20" cstate="print"/>
            <a:stretch>
              <a:fillRect/>
            </a:stretch>
          </p:blipFill>
          <p:spPr>
            <a:xfrm>
              <a:off x="5581015" y="3893565"/>
              <a:ext cx="142113" cy="177291"/>
            </a:xfrm>
            <a:prstGeom prst="rect">
              <a:avLst/>
            </a:prstGeom>
          </p:spPr>
        </p:pic>
        <p:sp>
          <p:nvSpPr>
            <p:cNvPr id="35" name="object 35"/>
            <p:cNvSpPr/>
            <p:nvPr/>
          </p:nvSpPr>
          <p:spPr>
            <a:xfrm>
              <a:off x="5978398" y="2646171"/>
              <a:ext cx="442595" cy="331470"/>
            </a:xfrm>
            <a:custGeom>
              <a:avLst/>
              <a:gdLst/>
              <a:ahLst/>
              <a:cxnLst/>
              <a:rect l="l" t="t" r="r" b="b"/>
              <a:pathLst>
                <a:path w="442595" h="331469">
                  <a:moveTo>
                    <a:pt x="221234" y="0"/>
                  </a:moveTo>
                  <a:lnTo>
                    <a:pt x="170510" y="4375"/>
                  </a:lnTo>
                  <a:lnTo>
                    <a:pt x="123945" y="16839"/>
                  </a:lnTo>
                  <a:lnTo>
                    <a:pt x="82867" y="36399"/>
                  </a:lnTo>
                  <a:lnTo>
                    <a:pt x="48605" y="62061"/>
                  </a:lnTo>
                  <a:lnTo>
                    <a:pt x="22488" y="92834"/>
                  </a:lnTo>
                  <a:lnTo>
                    <a:pt x="5843" y="127722"/>
                  </a:lnTo>
                  <a:lnTo>
                    <a:pt x="0" y="165735"/>
                  </a:lnTo>
                  <a:lnTo>
                    <a:pt x="5843" y="203747"/>
                  </a:lnTo>
                  <a:lnTo>
                    <a:pt x="22488" y="238635"/>
                  </a:lnTo>
                  <a:lnTo>
                    <a:pt x="48605" y="269408"/>
                  </a:lnTo>
                  <a:lnTo>
                    <a:pt x="82867" y="295070"/>
                  </a:lnTo>
                  <a:lnTo>
                    <a:pt x="123945" y="314630"/>
                  </a:lnTo>
                  <a:lnTo>
                    <a:pt x="170510" y="327094"/>
                  </a:lnTo>
                  <a:lnTo>
                    <a:pt x="221234" y="331469"/>
                  </a:lnTo>
                  <a:lnTo>
                    <a:pt x="271957" y="327094"/>
                  </a:lnTo>
                  <a:lnTo>
                    <a:pt x="318522" y="314630"/>
                  </a:lnTo>
                  <a:lnTo>
                    <a:pt x="359600" y="295070"/>
                  </a:lnTo>
                  <a:lnTo>
                    <a:pt x="393862" y="269408"/>
                  </a:lnTo>
                  <a:lnTo>
                    <a:pt x="419979" y="238635"/>
                  </a:lnTo>
                  <a:lnTo>
                    <a:pt x="436624" y="203747"/>
                  </a:lnTo>
                  <a:lnTo>
                    <a:pt x="442467" y="165735"/>
                  </a:lnTo>
                  <a:lnTo>
                    <a:pt x="436624" y="127722"/>
                  </a:lnTo>
                  <a:lnTo>
                    <a:pt x="419979" y="92834"/>
                  </a:lnTo>
                  <a:lnTo>
                    <a:pt x="393862" y="62061"/>
                  </a:lnTo>
                  <a:lnTo>
                    <a:pt x="359600" y="36399"/>
                  </a:lnTo>
                  <a:lnTo>
                    <a:pt x="318522" y="16839"/>
                  </a:lnTo>
                  <a:lnTo>
                    <a:pt x="271957" y="4375"/>
                  </a:lnTo>
                  <a:lnTo>
                    <a:pt x="221234" y="0"/>
                  </a:lnTo>
                  <a:close/>
                </a:path>
              </a:pathLst>
            </a:custGeom>
            <a:solidFill>
              <a:srgbClr val="824F8B"/>
            </a:solidFill>
          </p:spPr>
          <p:txBody>
            <a:bodyPr wrap="square" lIns="0" tIns="0" rIns="0" bIns="0" rtlCol="0"/>
            <a:lstStyle/>
            <a:p>
              <a:endParaRPr/>
            </a:p>
          </p:txBody>
        </p:sp>
        <p:sp>
          <p:nvSpPr>
            <p:cNvPr id="36" name="object 36"/>
            <p:cNvSpPr/>
            <p:nvPr/>
          </p:nvSpPr>
          <p:spPr>
            <a:xfrm>
              <a:off x="5978398" y="2646171"/>
              <a:ext cx="442595" cy="331470"/>
            </a:xfrm>
            <a:custGeom>
              <a:avLst/>
              <a:gdLst/>
              <a:ahLst/>
              <a:cxnLst/>
              <a:rect l="l" t="t" r="r" b="b"/>
              <a:pathLst>
                <a:path w="442595" h="331469">
                  <a:moveTo>
                    <a:pt x="0" y="165735"/>
                  </a:moveTo>
                  <a:lnTo>
                    <a:pt x="5843" y="127722"/>
                  </a:lnTo>
                  <a:lnTo>
                    <a:pt x="22488" y="92834"/>
                  </a:lnTo>
                  <a:lnTo>
                    <a:pt x="48605" y="62061"/>
                  </a:lnTo>
                  <a:lnTo>
                    <a:pt x="82867" y="36399"/>
                  </a:lnTo>
                  <a:lnTo>
                    <a:pt x="123945" y="16839"/>
                  </a:lnTo>
                  <a:lnTo>
                    <a:pt x="170510" y="4375"/>
                  </a:lnTo>
                  <a:lnTo>
                    <a:pt x="221234" y="0"/>
                  </a:lnTo>
                  <a:lnTo>
                    <a:pt x="271957" y="4375"/>
                  </a:lnTo>
                  <a:lnTo>
                    <a:pt x="318522" y="16839"/>
                  </a:lnTo>
                  <a:lnTo>
                    <a:pt x="359600" y="36399"/>
                  </a:lnTo>
                  <a:lnTo>
                    <a:pt x="393862" y="62061"/>
                  </a:lnTo>
                  <a:lnTo>
                    <a:pt x="419979" y="92834"/>
                  </a:lnTo>
                  <a:lnTo>
                    <a:pt x="436624" y="127722"/>
                  </a:lnTo>
                  <a:lnTo>
                    <a:pt x="442467" y="165735"/>
                  </a:lnTo>
                  <a:lnTo>
                    <a:pt x="436624" y="203747"/>
                  </a:lnTo>
                  <a:lnTo>
                    <a:pt x="419979" y="238635"/>
                  </a:lnTo>
                  <a:lnTo>
                    <a:pt x="393862" y="269408"/>
                  </a:lnTo>
                  <a:lnTo>
                    <a:pt x="359600" y="295070"/>
                  </a:lnTo>
                  <a:lnTo>
                    <a:pt x="318522" y="314630"/>
                  </a:lnTo>
                  <a:lnTo>
                    <a:pt x="271957" y="327094"/>
                  </a:lnTo>
                  <a:lnTo>
                    <a:pt x="221234" y="331469"/>
                  </a:lnTo>
                  <a:lnTo>
                    <a:pt x="170510" y="327094"/>
                  </a:lnTo>
                  <a:lnTo>
                    <a:pt x="123945" y="314630"/>
                  </a:lnTo>
                  <a:lnTo>
                    <a:pt x="82867" y="295070"/>
                  </a:lnTo>
                  <a:lnTo>
                    <a:pt x="48605" y="269408"/>
                  </a:lnTo>
                  <a:lnTo>
                    <a:pt x="22488" y="238635"/>
                  </a:lnTo>
                  <a:lnTo>
                    <a:pt x="5843" y="203747"/>
                  </a:lnTo>
                  <a:lnTo>
                    <a:pt x="0" y="165735"/>
                  </a:lnTo>
                  <a:close/>
                </a:path>
              </a:pathLst>
            </a:custGeom>
            <a:ln w="19050">
              <a:solidFill>
                <a:srgbClr val="FFFFFF"/>
              </a:solidFill>
            </a:ln>
          </p:spPr>
          <p:txBody>
            <a:bodyPr wrap="square" lIns="0" tIns="0" rIns="0" bIns="0" rtlCol="0"/>
            <a:lstStyle/>
            <a:p>
              <a:endParaRPr/>
            </a:p>
          </p:txBody>
        </p:sp>
        <p:pic>
          <p:nvPicPr>
            <p:cNvPr id="37" name="object 37"/>
            <p:cNvPicPr/>
            <p:nvPr/>
          </p:nvPicPr>
          <p:blipFill>
            <a:blip r:embed="rId21" cstate="print"/>
            <a:stretch>
              <a:fillRect/>
            </a:stretch>
          </p:blipFill>
          <p:spPr>
            <a:xfrm>
              <a:off x="6111240" y="2711196"/>
              <a:ext cx="176022" cy="212598"/>
            </a:xfrm>
            <a:prstGeom prst="rect">
              <a:avLst/>
            </a:prstGeom>
          </p:spPr>
        </p:pic>
        <p:pic>
          <p:nvPicPr>
            <p:cNvPr id="38" name="object 38"/>
            <p:cNvPicPr/>
            <p:nvPr/>
          </p:nvPicPr>
          <p:blipFill>
            <a:blip r:embed="rId22" cstate="print"/>
            <a:stretch>
              <a:fillRect/>
            </a:stretch>
          </p:blipFill>
          <p:spPr>
            <a:xfrm>
              <a:off x="6128385" y="2719577"/>
              <a:ext cx="143890" cy="180721"/>
            </a:xfrm>
            <a:prstGeom prst="rect">
              <a:avLst/>
            </a:prstGeom>
          </p:spPr>
        </p:pic>
      </p:grpSp>
    </p:spTree>
    <p:extLst>
      <p:ext uri="{BB962C8B-B14F-4D97-AF65-F5344CB8AC3E}">
        <p14:creationId xmlns:p14="http://schemas.microsoft.com/office/powerpoint/2010/main" val="17736532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791919" y="1233679"/>
            <a:ext cx="7405688" cy="741550"/>
          </a:xfrm>
          <a:prstGeom prst="rect">
            <a:avLst/>
          </a:prstGeom>
        </p:spPr>
        <p:txBody>
          <a:bodyPr vert="horz" wrap="square" lIns="0" tIns="18098" rIns="0" bIns="0" rtlCol="0">
            <a:spAutoFit/>
          </a:bodyPr>
          <a:lstStyle/>
          <a:p>
            <a:pPr marL="19050">
              <a:spcBef>
                <a:spcPts val="143"/>
              </a:spcBef>
            </a:pPr>
            <a:r>
              <a:rPr spc="-171" dirty="0"/>
              <a:t>Higiene</a:t>
            </a:r>
            <a:r>
              <a:rPr spc="-285" dirty="0"/>
              <a:t> </a:t>
            </a:r>
            <a:r>
              <a:rPr dirty="0"/>
              <a:t>de</a:t>
            </a:r>
            <a:r>
              <a:rPr spc="-323" dirty="0"/>
              <a:t> </a:t>
            </a:r>
            <a:r>
              <a:rPr spc="-15" dirty="0"/>
              <a:t>Personal</a:t>
            </a:r>
          </a:p>
        </p:txBody>
      </p:sp>
      <p:pic>
        <p:nvPicPr>
          <p:cNvPr id="3" name="object 3"/>
          <p:cNvPicPr/>
          <p:nvPr/>
        </p:nvPicPr>
        <p:blipFill>
          <a:blip r:embed="rId2" cstate="print"/>
          <a:stretch>
            <a:fillRect/>
          </a:stretch>
        </p:blipFill>
        <p:spPr>
          <a:xfrm>
            <a:off x="2494215" y="4269123"/>
            <a:ext cx="5089398" cy="4993005"/>
          </a:xfrm>
          <a:prstGeom prst="rect">
            <a:avLst/>
          </a:prstGeom>
        </p:spPr>
      </p:pic>
      <p:sp>
        <p:nvSpPr>
          <p:cNvPr id="4" name="object 4"/>
          <p:cNvSpPr txBox="1"/>
          <p:nvPr/>
        </p:nvSpPr>
        <p:spPr>
          <a:xfrm>
            <a:off x="12707111" y="3971354"/>
            <a:ext cx="1627823" cy="434734"/>
          </a:xfrm>
          <a:prstGeom prst="rect">
            <a:avLst/>
          </a:prstGeom>
        </p:spPr>
        <p:txBody>
          <a:bodyPr vert="horz" wrap="square" lIns="0" tIns="19050" rIns="0" bIns="0" rtlCol="0">
            <a:spAutoFit/>
          </a:bodyPr>
          <a:lstStyle/>
          <a:p>
            <a:pPr marL="19050">
              <a:spcBef>
                <a:spcPts val="150"/>
              </a:spcBef>
            </a:pPr>
            <a:r>
              <a:rPr sz="2700" spc="-135" dirty="0">
                <a:solidFill>
                  <a:srgbClr val="FF0000"/>
                </a:solidFill>
                <a:latin typeface="Verdana"/>
                <a:cs typeface="Verdana"/>
              </a:rPr>
              <a:t>Prohibido:</a:t>
            </a:r>
            <a:endParaRPr sz="2700">
              <a:latin typeface="Verdana"/>
              <a:cs typeface="Verdana"/>
            </a:endParaRPr>
          </a:p>
        </p:txBody>
      </p:sp>
      <p:grpSp>
        <p:nvGrpSpPr>
          <p:cNvPr id="5" name="object 5"/>
          <p:cNvGrpSpPr/>
          <p:nvPr/>
        </p:nvGrpSpPr>
        <p:grpSpPr>
          <a:xfrm>
            <a:off x="472250" y="57"/>
            <a:ext cx="17813655" cy="9824085"/>
            <a:chOff x="314833" y="38"/>
            <a:chExt cx="11875770" cy="6549390"/>
          </a:xfrm>
        </p:grpSpPr>
        <p:sp>
          <p:nvSpPr>
            <p:cNvPr id="6" name="object 6"/>
            <p:cNvSpPr/>
            <p:nvPr/>
          </p:nvSpPr>
          <p:spPr>
            <a:xfrm>
              <a:off x="6174486" y="2031999"/>
              <a:ext cx="25400" cy="4514215"/>
            </a:xfrm>
            <a:custGeom>
              <a:avLst/>
              <a:gdLst/>
              <a:ahLst/>
              <a:cxnLst/>
              <a:rect l="l" t="t" r="r" b="b"/>
              <a:pathLst>
                <a:path w="25400" h="4514215">
                  <a:moveTo>
                    <a:pt x="0" y="0"/>
                  </a:moveTo>
                  <a:lnTo>
                    <a:pt x="25146" y="4513656"/>
                  </a:lnTo>
                </a:path>
              </a:pathLst>
            </a:custGeom>
            <a:ln w="6350">
              <a:solidFill>
                <a:srgbClr val="F5A700"/>
              </a:solidFill>
            </a:ln>
          </p:spPr>
          <p:txBody>
            <a:bodyPr wrap="square" lIns="0" tIns="0" rIns="0" bIns="0" rtlCol="0"/>
            <a:lstStyle/>
            <a:p>
              <a:endParaRPr/>
            </a:p>
          </p:txBody>
        </p:sp>
        <p:pic>
          <p:nvPicPr>
            <p:cNvPr id="7" name="object 7"/>
            <p:cNvPicPr/>
            <p:nvPr/>
          </p:nvPicPr>
          <p:blipFill>
            <a:blip r:embed="rId3" cstate="print"/>
            <a:stretch>
              <a:fillRect/>
            </a:stretch>
          </p:blipFill>
          <p:spPr>
            <a:xfrm>
              <a:off x="6773417" y="3271646"/>
              <a:ext cx="1583181" cy="1564894"/>
            </a:xfrm>
            <a:prstGeom prst="rect">
              <a:avLst/>
            </a:prstGeom>
          </p:spPr>
        </p:pic>
        <p:pic>
          <p:nvPicPr>
            <p:cNvPr id="8" name="object 8"/>
            <p:cNvPicPr/>
            <p:nvPr/>
          </p:nvPicPr>
          <p:blipFill>
            <a:blip r:embed="rId4" cstate="print"/>
            <a:stretch>
              <a:fillRect/>
            </a:stretch>
          </p:blipFill>
          <p:spPr>
            <a:xfrm>
              <a:off x="6886321" y="4815662"/>
              <a:ext cx="1881504" cy="1054747"/>
            </a:xfrm>
            <a:prstGeom prst="rect">
              <a:avLst/>
            </a:prstGeom>
          </p:spPr>
        </p:pic>
        <p:pic>
          <p:nvPicPr>
            <p:cNvPr id="9" name="object 9"/>
            <p:cNvPicPr/>
            <p:nvPr/>
          </p:nvPicPr>
          <p:blipFill>
            <a:blip r:embed="rId5" cstate="print"/>
            <a:stretch>
              <a:fillRect/>
            </a:stretch>
          </p:blipFill>
          <p:spPr>
            <a:xfrm>
              <a:off x="9665335" y="3572382"/>
              <a:ext cx="1618233" cy="1599564"/>
            </a:xfrm>
            <a:prstGeom prst="rect">
              <a:avLst/>
            </a:prstGeom>
          </p:spPr>
        </p:pic>
        <p:pic>
          <p:nvPicPr>
            <p:cNvPr id="10" name="object 10"/>
            <p:cNvPicPr/>
            <p:nvPr/>
          </p:nvPicPr>
          <p:blipFill>
            <a:blip r:embed="rId6" cstate="print"/>
            <a:stretch>
              <a:fillRect/>
            </a:stretch>
          </p:blipFill>
          <p:spPr>
            <a:xfrm>
              <a:off x="8348090" y="3054096"/>
              <a:ext cx="1317244" cy="1564893"/>
            </a:xfrm>
            <a:prstGeom prst="rect">
              <a:avLst/>
            </a:prstGeom>
          </p:spPr>
        </p:pic>
        <p:pic>
          <p:nvPicPr>
            <p:cNvPr id="11" name="object 11"/>
            <p:cNvPicPr/>
            <p:nvPr/>
          </p:nvPicPr>
          <p:blipFill>
            <a:blip r:embed="rId7" cstate="print"/>
            <a:stretch>
              <a:fillRect/>
            </a:stretch>
          </p:blipFill>
          <p:spPr>
            <a:xfrm>
              <a:off x="8767826" y="5171947"/>
              <a:ext cx="2154174" cy="1204429"/>
            </a:xfrm>
            <a:prstGeom prst="rect">
              <a:avLst/>
            </a:prstGeom>
          </p:spPr>
        </p:pic>
        <p:pic>
          <p:nvPicPr>
            <p:cNvPr id="12" name="object 12"/>
            <p:cNvPicPr/>
            <p:nvPr/>
          </p:nvPicPr>
          <p:blipFill>
            <a:blip r:embed="rId8" cstate="print"/>
            <a:stretch>
              <a:fillRect/>
            </a:stretch>
          </p:blipFill>
          <p:spPr>
            <a:xfrm>
              <a:off x="10632439" y="38"/>
              <a:ext cx="1557781" cy="666711"/>
            </a:xfrm>
            <a:prstGeom prst="rect">
              <a:avLst/>
            </a:prstGeom>
          </p:spPr>
        </p:pic>
        <p:pic>
          <p:nvPicPr>
            <p:cNvPr id="13" name="object 13"/>
            <p:cNvPicPr/>
            <p:nvPr/>
          </p:nvPicPr>
          <p:blipFill>
            <a:blip r:embed="rId9" cstate="print"/>
            <a:stretch>
              <a:fillRect/>
            </a:stretch>
          </p:blipFill>
          <p:spPr>
            <a:xfrm>
              <a:off x="314833" y="95973"/>
              <a:ext cx="1740535" cy="502958"/>
            </a:xfrm>
            <a:prstGeom prst="rect">
              <a:avLst/>
            </a:prstGeom>
          </p:spPr>
        </p:pic>
        <p:sp>
          <p:nvSpPr>
            <p:cNvPr id="14" name="object 14"/>
            <p:cNvSpPr/>
            <p:nvPr/>
          </p:nvSpPr>
          <p:spPr>
            <a:xfrm>
              <a:off x="8661908" y="2149093"/>
              <a:ext cx="581025" cy="499109"/>
            </a:xfrm>
            <a:custGeom>
              <a:avLst/>
              <a:gdLst/>
              <a:ahLst/>
              <a:cxnLst/>
              <a:rect l="l" t="t" r="r" b="b"/>
              <a:pathLst>
                <a:path w="581025" h="499110">
                  <a:moveTo>
                    <a:pt x="479678" y="0"/>
                  </a:moveTo>
                  <a:lnTo>
                    <a:pt x="290322" y="144906"/>
                  </a:lnTo>
                  <a:lnTo>
                    <a:pt x="100838" y="0"/>
                  </a:lnTo>
                  <a:lnTo>
                    <a:pt x="0" y="131952"/>
                  </a:lnTo>
                  <a:lnTo>
                    <a:pt x="153543" y="249427"/>
                  </a:lnTo>
                  <a:lnTo>
                    <a:pt x="0" y="366902"/>
                  </a:lnTo>
                  <a:lnTo>
                    <a:pt x="100838" y="498728"/>
                  </a:lnTo>
                  <a:lnTo>
                    <a:pt x="290322" y="353948"/>
                  </a:lnTo>
                  <a:lnTo>
                    <a:pt x="479678" y="498728"/>
                  </a:lnTo>
                  <a:lnTo>
                    <a:pt x="580517" y="366902"/>
                  </a:lnTo>
                  <a:lnTo>
                    <a:pt x="426974" y="249427"/>
                  </a:lnTo>
                  <a:lnTo>
                    <a:pt x="580517" y="131952"/>
                  </a:lnTo>
                  <a:lnTo>
                    <a:pt x="479678" y="0"/>
                  </a:lnTo>
                  <a:close/>
                </a:path>
              </a:pathLst>
            </a:custGeom>
            <a:solidFill>
              <a:srgbClr val="FF0000"/>
            </a:solidFill>
          </p:spPr>
          <p:txBody>
            <a:bodyPr wrap="square" lIns="0" tIns="0" rIns="0" bIns="0" rtlCol="0"/>
            <a:lstStyle/>
            <a:p>
              <a:endParaRPr/>
            </a:p>
          </p:txBody>
        </p:sp>
        <p:sp>
          <p:nvSpPr>
            <p:cNvPr id="15" name="object 15"/>
            <p:cNvSpPr/>
            <p:nvPr/>
          </p:nvSpPr>
          <p:spPr>
            <a:xfrm>
              <a:off x="8661908" y="2149093"/>
              <a:ext cx="581025" cy="499109"/>
            </a:xfrm>
            <a:custGeom>
              <a:avLst/>
              <a:gdLst/>
              <a:ahLst/>
              <a:cxnLst/>
              <a:rect l="l" t="t" r="r" b="b"/>
              <a:pathLst>
                <a:path w="581025" h="499110">
                  <a:moveTo>
                    <a:pt x="0" y="131952"/>
                  </a:moveTo>
                  <a:lnTo>
                    <a:pt x="100838" y="0"/>
                  </a:lnTo>
                  <a:lnTo>
                    <a:pt x="290322" y="144906"/>
                  </a:lnTo>
                  <a:lnTo>
                    <a:pt x="479678" y="0"/>
                  </a:lnTo>
                  <a:lnTo>
                    <a:pt x="580517" y="131952"/>
                  </a:lnTo>
                  <a:lnTo>
                    <a:pt x="426974" y="249427"/>
                  </a:lnTo>
                  <a:lnTo>
                    <a:pt x="580517" y="366902"/>
                  </a:lnTo>
                  <a:lnTo>
                    <a:pt x="479678" y="498728"/>
                  </a:lnTo>
                  <a:lnTo>
                    <a:pt x="290322" y="353948"/>
                  </a:lnTo>
                  <a:lnTo>
                    <a:pt x="100838" y="498728"/>
                  </a:lnTo>
                  <a:lnTo>
                    <a:pt x="0" y="366902"/>
                  </a:lnTo>
                  <a:lnTo>
                    <a:pt x="153543" y="249427"/>
                  </a:lnTo>
                  <a:lnTo>
                    <a:pt x="0" y="131952"/>
                  </a:lnTo>
                  <a:close/>
                </a:path>
              </a:pathLst>
            </a:custGeom>
            <a:ln w="12699">
              <a:solidFill>
                <a:srgbClr val="FF0000"/>
              </a:solidFill>
            </a:ln>
          </p:spPr>
          <p:txBody>
            <a:bodyPr wrap="square" lIns="0" tIns="0" rIns="0" bIns="0" rtlCol="0"/>
            <a:lstStyle/>
            <a:p>
              <a:endParaRPr/>
            </a:p>
          </p:txBody>
        </p:sp>
      </p:grpSp>
      <p:sp>
        <p:nvSpPr>
          <p:cNvPr id="16" name="object 16"/>
          <p:cNvSpPr txBox="1"/>
          <p:nvPr/>
        </p:nvSpPr>
        <p:spPr>
          <a:xfrm>
            <a:off x="4355973" y="3224783"/>
            <a:ext cx="1592580" cy="434734"/>
          </a:xfrm>
          <a:prstGeom prst="rect">
            <a:avLst/>
          </a:prstGeom>
        </p:spPr>
        <p:txBody>
          <a:bodyPr vert="horz" wrap="square" lIns="0" tIns="19050" rIns="0" bIns="0" rtlCol="0">
            <a:spAutoFit/>
          </a:bodyPr>
          <a:lstStyle/>
          <a:p>
            <a:pPr marL="19050">
              <a:spcBef>
                <a:spcPts val="150"/>
              </a:spcBef>
            </a:pPr>
            <a:r>
              <a:rPr sz="2700" spc="-38" dirty="0">
                <a:latin typeface="Verdana"/>
                <a:cs typeface="Verdana"/>
              </a:rPr>
              <a:t>Aceptado</a:t>
            </a:r>
            <a:endParaRPr sz="2700">
              <a:latin typeface="Verdana"/>
              <a:cs typeface="Verdana"/>
            </a:endParaRPr>
          </a:p>
        </p:txBody>
      </p:sp>
    </p:spTree>
    <p:extLst>
      <p:ext uri="{BB962C8B-B14F-4D97-AF65-F5344CB8AC3E}">
        <p14:creationId xmlns:p14="http://schemas.microsoft.com/office/powerpoint/2010/main" val="255747842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791918" y="1149476"/>
            <a:ext cx="10328910" cy="741550"/>
          </a:xfrm>
          <a:prstGeom prst="rect">
            <a:avLst/>
          </a:prstGeom>
        </p:spPr>
        <p:txBody>
          <a:bodyPr vert="horz" wrap="square" lIns="0" tIns="18098" rIns="0" bIns="0" rtlCol="0">
            <a:spAutoFit/>
          </a:bodyPr>
          <a:lstStyle/>
          <a:p>
            <a:pPr marL="19050">
              <a:spcBef>
                <a:spcPts val="143"/>
              </a:spcBef>
            </a:pPr>
            <a:r>
              <a:rPr spc="-60" dirty="0"/>
              <a:t>Salud</a:t>
            </a:r>
            <a:r>
              <a:rPr spc="-315" dirty="0"/>
              <a:t> </a:t>
            </a:r>
            <a:r>
              <a:rPr dirty="0"/>
              <a:t>e</a:t>
            </a:r>
            <a:r>
              <a:rPr spc="-330" dirty="0"/>
              <a:t> </a:t>
            </a:r>
            <a:r>
              <a:rPr spc="-171" dirty="0"/>
              <a:t>Higiene</a:t>
            </a:r>
            <a:r>
              <a:rPr spc="-278" dirty="0"/>
              <a:t> </a:t>
            </a:r>
            <a:r>
              <a:rPr dirty="0"/>
              <a:t>de</a:t>
            </a:r>
            <a:r>
              <a:rPr spc="-315" dirty="0"/>
              <a:t> </a:t>
            </a:r>
            <a:r>
              <a:rPr spc="-15" dirty="0"/>
              <a:t>Personal</a:t>
            </a:r>
          </a:p>
        </p:txBody>
      </p:sp>
      <p:pic>
        <p:nvPicPr>
          <p:cNvPr id="3" name="object 3"/>
          <p:cNvPicPr/>
          <p:nvPr/>
        </p:nvPicPr>
        <p:blipFill>
          <a:blip r:embed="rId2" cstate="print"/>
          <a:stretch>
            <a:fillRect/>
          </a:stretch>
        </p:blipFill>
        <p:spPr>
          <a:xfrm>
            <a:off x="1349758" y="5165893"/>
            <a:ext cx="2868683" cy="4056452"/>
          </a:xfrm>
          <a:prstGeom prst="rect">
            <a:avLst/>
          </a:prstGeom>
        </p:spPr>
      </p:pic>
      <p:pic>
        <p:nvPicPr>
          <p:cNvPr id="4" name="object 4"/>
          <p:cNvPicPr/>
          <p:nvPr/>
        </p:nvPicPr>
        <p:blipFill>
          <a:blip r:embed="rId3" cstate="print"/>
          <a:stretch>
            <a:fillRect/>
          </a:stretch>
        </p:blipFill>
        <p:spPr>
          <a:xfrm>
            <a:off x="13217462" y="3550348"/>
            <a:ext cx="3228975" cy="3186113"/>
          </a:xfrm>
          <a:prstGeom prst="rect">
            <a:avLst/>
          </a:prstGeom>
        </p:spPr>
      </p:pic>
      <p:grpSp>
        <p:nvGrpSpPr>
          <p:cNvPr id="5" name="object 5"/>
          <p:cNvGrpSpPr/>
          <p:nvPr/>
        </p:nvGrpSpPr>
        <p:grpSpPr>
          <a:xfrm>
            <a:off x="8430388" y="3539298"/>
            <a:ext cx="5725478" cy="6257925"/>
            <a:chOff x="5620258" y="2359532"/>
            <a:chExt cx="3816985" cy="4171950"/>
          </a:xfrm>
        </p:grpSpPr>
        <p:pic>
          <p:nvPicPr>
            <p:cNvPr id="6" name="object 6"/>
            <p:cNvPicPr/>
            <p:nvPr/>
          </p:nvPicPr>
          <p:blipFill>
            <a:blip r:embed="rId4" cstate="print"/>
            <a:stretch>
              <a:fillRect/>
            </a:stretch>
          </p:blipFill>
          <p:spPr>
            <a:xfrm>
              <a:off x="7579487" y="4674018"/>
              <a:ext cx="1857375" cy="1857375"/>
            </a:xfrm>
            <a:prstGeom prst="rect">
              <a:avLst/>
            </a:prstGeom>
          </p:spPr>
        </p:pic>
        <p:pic>
          <p:nvPicPr>
            <p:cNvPr id="7" name="object 7"/>
            <p:cNvPicPr/>
            <p:nvPr/>
          </p:nvPicPr>
          <p:blipFill>
            <a:blip r:embed="rId5" cstate="print"/>
            <a:stretch>
              <a:fillRect/>
            </a:stretch>
          </p:blipFill>
          <p:spPr>
            <a:xfrm>
              <a:off x="5620258" y="2359532"/>
              <a:ext cx="2475230" cy="2438654"/>
            </a:xfrm>
            <a:prstGeom prst="rect">
              <a:avLst/>
            </a:prstGeom>
          </p:spPr>
        </p:pic>
      </p:grpSp>
      <p:pic>
        <p:nvPicPr>
          <p:cNvPr id="8" name="object 8"/>
          <p:cNvPicPr/>
          <p:nvPr/>
        </p:nvPicPr>
        <p:blipFill>
          <a:blip r:embed="rId6" cstate="print"/>
          <a:stretch>
            <a:fillRect/>
          </a:stretch>
        </p:blipFill>
        <p:spPr>
          <a:xfrm>
            <a:off x="4936496" y="4759776"/>
            <a:ext cx="2718264" cy="4073841"/>
          </a:xfrm>
          <a:prstGeom prst="rect">
            <a:avLst/>
          </a:prstGeom>
        </p:spPr>
      </p:pic>
      <p:sp>
        <p:nvSpPr>
          <p:cNvPr id="9" name="object 9"/>
          <p:cNvSpPr txBox="1"/>
          <p:nvPr/>
        </p:nvSpPr>
        <p:spPr>
          <a:xfrm>
            <a:off x="1294943" y="3275953"/>
            <a:ext cx="6356033" cy="1127232"/>
          </a:xfrm>
          <a:prstGeom prst="rect">
            <a:avLst/>
          </a:prstGeom>
        </p:spPr>
        <p:txBody>
          <a:bodyPr vert="horz" wrap="square" lIns="0" tIns="19050" rIns="0" bIns="0" rtlCol="0">
            <a:spAutoFit/>
          </a:bodyPr>
          <a:lstStyle/>
          <a:p>
            <a:pPr marL="19050">
              <a:spcBef>
                <a:spcPts val="150"/>
              </a:spcBef>
            </a:pPr>
            <a:r>
              <a:rPr sz="3600" spc="-53" dirty="0">
                <a:latin typeface="Verdana"/>
                <a:cs typeface="Verdana"/>
              </a:rPr>
              <a:t>No</a:t>
            </a:r>
            <a:r>
              <a:rPr sz="3600" spc="-285" dirty="0">
                <a:latin typeface="Verdana"/>
                <a:cs typeface="Verdana"/>
              </a:rPr>
              <a:t> </a:t>
            </a:r>
            <a:r>
              <a:rPr sz="3600" spc="-53" dirty="0">
                <a:latin typeface="Verdana"/>
                <a:cs typeface="Verdana"/>
              </a:rPr>
              <a:t>se</a:t>
            </a:r>
            <a:r>
              <a:rPr sz="3600" spc="-278" dirty="0">
                <a:latin typeface="Verdana"/>
                <a:cs typeface="Verdana"/>
              </a:rPr>
              <a:t> </a:t>
            </a:r>
            <a:r>
              <a:rPr sz="3600" spc="-195" dirty="0">
                <a:latin typeface="Verdana"/>
                <a:cs typeface="Verdana"/>
              </a:rPr>
              <a:t>permite</a:t>
            </a:r>
            <a:r>
              <a:rPr sz="3600" spc="-285" dirty="0">
                <a:latin typeface="Verdana"/>
                <a:cs typeface="Verdana"/>
              </a:rPr>
              <a:t> </a:t>
            </a:r>
            <a:r>
              <a:rPr sz="3600" spc="-158" dirty="0">
                <a:latin typeface="Verdana"/>
                <a:cs typeface="Verdana"/>
              </a:rPr>
              <a:t>en</a:t>
            </a:r>
            <a:r>
              <a:rPr sz="3600" spc="-270" dirty="0">
                <a:latin typeface="Verdana"/>
                <a:cs typeface="Verdana"/>
              </a:rPr>
              <a:t> </a:t>
            </a:r>
            <a:r>
              <a:rPr sz="3600" spc="-120" dirty="0">
                <a:latin typeface="Verdana"/>
                <a:cs typeface="Verdana"/>
              </a:rPr>
              <a:t>las</a:t>
            </a:r>
            <a:r>
              <a:rPr sz="3600" spc="-278" dirty="0">
                <a:latin typeface="Verdana"/>
                <a:cs typeface="Verdana"/>
              </a:rPr>
              <a:t> </a:t>
            </a:r>
            <a:r>
              <a:rPr sz="3600" spc="-127" dirty="0">
                <a:latin typeface="Verdana"/>
                <a:cs typeface="Verdana"/>
              </a:rPr>
              <a:t>áreas</a:t>
            </a:r>
            <a:r>
              <a:rPr sz="3600" spc="-278" dirty="0">
                <a:latin typeface="Verdana"/>
                <a:cs typeface="Verdana"/>
              </a:rPr>
              <a:t> </a:t>
            </a:r>
            <a:r>
              <a:rPr sz="3600" spc="-38" dirty="0">
                <a:latin typeface="Verdana"/>
                <a:cs typeface="Verdana"/>
              </a:rPr>
              <a:t>de</a:t>
            </a:r>
            <a:endParaRPr sz="3600">
              <a:latin typeface="Verdana"/>
              <a:cs typeface="Verdana"/>
            </a:endParaRPr>
          </a:p>
          <a:p>
            <a:pPr marL="19050">
              <a:spcBef>
                <a:spcPts val="8"/>
              </a:spcBef>
            </a:pPr>
            <a:r>
              <a:rPr sz="3600" spc="-113" dirty="0">
                <a:latin typeface="Verdana"/>
                <a:cs typeface="Verdana"/>
              </a:rPr>
              <a:t>producción</a:t>
            </a:r>
            <a:r>
              <a:rPr sz="3600" spc="-248" dirty="0">
                <a:latin typeface="Verdana"/>
                <a:cs typeface="Verdana"/>
              </a:rPr>
              <a:t> </a:t>
            </a:r>
            <a:r>
              <a:rPr sz="3600" spc="-75" dirty="0">
                <a:latin typeface="Verdana"/>
                <a:cs typeface="Verdana"/>
              </a:rPr>
              <a:t>o</a:t>
            </a:r>
            <a:r>
              <a:rPr sz="3600" spc="-240" dirty="0">
                <a:latin typeface="Verdana"/>
                <a:cs typeface="Verdana"/>
              </a:rPr>
              <a:t> </a:t>
            </a:r>
            <a:r>
              <a:rPr sz="3600" spc="-53" dirty="0">
                <a:latin typeface="Verdana"/>
                <a:cs typeface="Verdana"/>
              </a:rPr>
              <a:t>elaboración:</a:t>
            </a:r>
            <a:endParaRPr sz="3600">
              <a:latin typeface="Verdana"/>
              <a:cs typeface="Verdana"/>
            </a:endParaRPr>
          </a:p>
        </p:txBody>
      </p:sp>
      <p:grpSp>
        <p:nvGrpSpPr>
          <p:cNvPr id="10" name="object 10"/>
          <p:cNvGrpSpPr/>
          <p:nvPr/>
        </p:nvGrpSpPr>
        <p:grpSpPr>
          <a:xfrm>
            <a:off x="472250" y="57"/>
            <a:ext cx="17816513" cy="1000125"/>
            <a:chOff x="314833" y="38"/>
            <a:chExt cx="11877675" cy="666750"/>
          </a:xfrm>
        </p:grpSpPr>
        <p:pic>
          <p:nvPicPr>
            <p:cNvPr id="11" name="object 11"/>
            <p:cNvPicPr/>
            <p:nvPr/>
          </p:nvPicPr>
          <p:blipFill>
            <a:blip r:embed="rId7" cstate="print"/>
            <a:stretch>
              <a:fillRect/>
            </a:stretch>
          </p:blipFill>
          <p:spPr>
            <a:xfrm>
              <a:off x="10656062" y="38"/>
              <a:ext cx="1535938" cy="666711"/>
            </a:xfrm>
            <a:prstGeom prst="rect">
              <a:avLst/>
            </a:prstGeom>
          </p:spPr>
        </p:pic>
        <p:pic>
          <p:nvPicPr>
            <p:cNvPr id="12" name="object 12"/>
            <p:cNvPicPr/>
            <p:nvPr/>
          </p:nvPicPr>
          <p:blipFill>
            <a:blip r:embed="rId8" cstate="print"/>
            <a:stretch>
              <a:fillRect/>
            </a:stretch>
          </p:blipFill>
          <p:spPr>
            <a:xfrm>
              <a:off x="314833" y="95973"/>
              <a:ext cx="1740535" cy="502958"/>
            </a:xfrm>
            <a:prstGeom prst="rect">
              <a:avLst/>
            </a:prstGeom>
          </p:spPr>
        </p:pic>
      </p:grpSp>
    </p:spTree>
    <p:extLst>
      <p:ext uri="{BB962C8B-B14F-4D97-AF65-F5344CB8AC3E}">
        <p14:creationId xmlns:p14="http://schemas.microsoft.com/office/powerpoint/2010/main" val="206807645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0269854" y="1997697"/>
            <a:ext cx="5636894" cy="2512226"/>
          </a:xfrm>
          <a:prstGeom prst="rect">
            <a:avLst/>
          </a:prstGeom>
        </p:spPr>
        <p:txBody>
          <a:bodyPr vert="horz" wrap="square" lIns="0" tIns="19050" rIns="0" bIns="0" rtlCol="0">
            <a:spAutoFit/>
          </a:bodyPr>
          <a:lstStyle/>
          <a:p>
            <a:pPr marL="19050">
              <a:spcBef>
                <a:spcPts val="150"/>
              </a:spcBef>
            </a:pPr>
            <a:r>
              <a:rPr sz="8100" spc="-45" dirty="0"/>
              <a:t>Transporte</a:t>
            </a:r>
            <a:endParaRPr sz="8100"/>
          </a:p>
        </p:txBody>
      </p:sp>
      <p:pic>
        <p:nvPicPr>
          <p:cNvPr id="3" name="object 3"/>
          <p:cNvPicPr/>
          <p:nvPr/>
        </p:nvPicPr>
        <p:blipFill>
          <a:blip r:embed="rId2" cstate="print"/>
          <a:stretch>
            <a:fillRect/>
          </a:stretch>
        </p:blipFill>
        <p:spPr>
          <a:xfrm>
            <a:off x="1924051" y="1493329"/>
            <a:ext cx="6418517" cy="3834956"/>
          </a:xfrm>
          <a:prstGeom prst="rect">
            <a:avLst/>
          </a:prstGeom>
        </p:spPr>
      </p:pic>
      <p:sp>
        <p:nvSpPr>
          <p:cNvPr id="4" name="object 4"/>
          <p:cNvSpPr/>
          <p:nvPr/>
        </p:nvSpPr>
        <p:spPr>
          <a:xfrm>
            <a:off x="9830752" y="938594"/>
            <a:ext cx="1056323" cy="220028"/>
          </a:xfrm>
          <a:custGeom>
            <a:avLst/>
            <a:gdLst/>
            <a:ahLst/>
            <a:cxnLst/>
            <a:rect l="l" t="t" r="r" b="b"/>
            <a:pathLst>
              <a:path w="704215" h="146684">
                <a:moveTo>
                  <a:pt x="704088" y="0"/>
                </a:moveTo>
                <a:lnTo>
                  <a:pt x="0" y="0"/>
                </a:lnTo>
                <a:lnTo>
                  <a:pt x="0" y="146303"/>
                </a:lnTo>
                <a:lnTo>
                  <a:pt x="704088" y="146303"/>
                </a:lnTo>
                <a:lnTo>
                  <a:pt x="704088" y="0"/>
                </a:lnTo>
                <a:close/>
              </a:path>
            </a:pathLst>
          </a:custGeom>
          <a:solidFill>
            <a:srgbClr val="F5A700"/>
          </a:solidFill>
        </p:spPr>
        <p:txBody>
          <a:bodyPr wrap="square" lIns="0" tIns="0" rIns="0" bIns="0" rtlCol="0"/>
          <a:lstStyle/>
          <a:p>
            <a:endParaRPr/>
          </a:p>
        </p:txBody>
      </p:sp>
      <p:sp>
        <p:nvSpPr>
          <p:cNvPr id="5" name="object 5"/>
          <p:cNvSpPr/>
          <p:nvPr/>
        </p:nvSpPr>
        <p:spPr>
          <a:xfrm>
            <a:off x="9755504" y="6266687"/>
            <a:ext cx="7237095" cy="27623"/>
          </a:xfrm>
          <a:custGeom>
            <a:avLst/>
            <a:gdLst/>
            <a:ahLst/>
            <a:cxnLst/>
            <a:rect l="l" t="t" r="r" b="b"/>
            <a:pathLst>
              <a:path w="4824730" h="18414">
                <a:moveTo>
                  <a:pt x="4824349" y="0"/>
                </a:moveTo>
                <a:lnTo>
                  <a:pt x="0" y="0"/>
                </a:lnTo>
                <a:lnTo>
                  <a:pt x="0" y="18287"/>
                </a:lnTo>
                <a:lnTo>
                  <a:pt x="4824349" y="18287"/>
                </a:lnTo>
                <a:lnTo>
                  <a:pt x="4824349" y="0"/>
                </a:lnTo>
                <a:close/>
              </a:path>
            </a:pathLst>
          </a:custGeom>
          <a:solidFill>
            <a:srgbClr val="C8C8C8"/>
          </a:solidFill>
        </p:spPr>
        <p:txBody>
          <a:bodyPr wrap="square" lIns="0" tIns="0" rIns="0" bIns="0" rtlCol="0"/>
          <a:lstStyle/>
          <a:p>
            <a:endParaRPr/>
          </a:p>
        </p:txBody>
      </p:sp>
      <p:sp>
        <p:nvSpPr>
          <p:cNvPr id="6" name="object 6"/>
          <p:cNvSpPr txBox="1"/>
          <p:nvPr/>
        </p:nvSpPr>
        <p:spPr>
          <a:xfrm>
            <a:off x="10916792" y="3714370"/>
            <a:ext cx="3970020" cy="573234"/>
          </a:xfrm>
          <a:prstGeom prst="rect">
            <a:avLst/>
          </a:prstGeom>
        </p:spPr>
        <p:txBody>
          <a:bodyPr vert="horz" wrap="square" lIns="0" tIns="19050" rIns="0" bIns="0" rtlCol="0">
            <a:spAutoFit/>
          </a:bodyPr>
          <a:lstStyle/>
          <a:p>
            <a:pPr marL="19050">
              <a:spcBef>
                <a:spcPts val="150"/>
              </a:spcBef>
              <a:tabLst>
                <a:tab pos="2770821" algn="l"/>
              </a:tabLst>
            </a:pPr>
            <a:r>
              <a:rPr sz="3600" spc="-15" dirty="0">
                <a:latin typeface="Verdana"/>
                <a:cs typeface="Verdana"/>
              </a:rPr>
              <a:t>Limpios,</a:t>
            </a:r>
            <a:r>
              <a:rPr sz="3600" dirty="0">
                <a:latin typeface="Verdana"/>
                <a:cs typeface="Verdana"/>
              </a:rPr>
              <a:t>	</a:t>
            </a:r>
            <a:r>
              <a:rPr sz="3600" spc="-180" dirty="0">
                <a:latin typeface="Verdana"/>
                <a:cs typeface="Verdana"/>
              </a:rPr>
              <a:t>evitar</a:t>
            </a:r>
            <a:endParaRPr sz="3600">
              <a:latin typeface="Verdana"/>
              <a:cs typeface="Verdana"/>
            </a:endParaRPr>
          </a:p>
        </p:txBody>
      </p:sp>
      <p:sp>
        <p:nvSpPr>
          <p:cNvPr id="7" name="object 7"/>
          <p:cNvSpPr txBox="1"/>
          <p:nvPr/>
        </p:nvSpPr>
        <p:spPr>
          <a:xfrm>
            <a:off x="10916792" y="4263008"/>
            <a:ext cx="3970973" cy="1127232"/>
          </a:xfrm>
          <a:prstGeom prst="rect">
            <a:avLst/>
          </a:prstGeom>
        </p:spPr>
        <p:txBody>
          <a:bodyPr vert="horz" wrap="square" lIns="0" tIns="19050" rIns="0" bIns="0" rtlCol="0">
            <a:spAutoFit/>
          </a:bodyPr>
          <a:lstStyle/>
          <a:p>
            <a:pPr marR="7620" algn="r">
              <a:spcBef>
                <a:spcPts val="150"/>
              </a:spcBef>
              <a:tabLst>
                <a:tab pos="3693795" algn="l"/>
              </a:tabLst>
            </a:pPr>
            <a:r>
              <a:rPr sz="3600" spc="-15" dirty="0">
                <a:latin typeface="Verdana"/>
                <a:cs typeface="Verdana"/>
              </a:rPr>
              <a:t>contaminación</a:t>
            </a:r>
            <a:r>
              <a:rPr sz="3600" dirty="0">
                <a:latin typeface="Verdana"/>
                <a:cs typeface="Verdana"/>
              </a:rPr>
              <a:t>	</a:t>
            </a:r>
            <a:r>
              <a:rPr sz="3600" spc="-180" dirty="0">
                <a:latin typeface="Verdana"/>
                <a:cs typeface="Verdana"/>
              </a:rPr>
              <a:t>y</a:t>
            </a:r>
            <a:endParaRPr sz="3600">
              <a:latin typeface="Verdana"/>
              <a:cs typeface="Verdana"/>
            </a:endParaRPr>
          </a:p>
          <a:p>
            <a:pPr marR="7620" algn="r"/>
            <a:r>
              <a:rPr sz="3600" spc="-38" dirty="0">
                <a:latin typeface="Verdana"/>
                <a:cs typeface="Verdana"/>
              </a:rPr>
              <a:t>de</a:t>
            </a:r>
            <a:endParaRPr sz="3600">
              <a:latin typeface="Verdana"/>
              <a:cs typeface="Verdana"/>
            </a:endParaRPr>
          </a:p>
        </p:txBody>
      </p:sp>
      <p:sp>
        <p:nvSpPr>
          <p:cNvPr id="8" name="object 8"/>
          <p:cNvSpPr txBox="1"/>
          <p:nvPr/>
        </p:nvSpPr>
        <p:spPr>
          <a:xfrm>
            <a:off x="10916792" y="4811648"/>
            <a:ext cx="3269933" cy="1127232"/>
          </a:xfrm>
          <a:prstGeom prst="rect">
            <a:avLst/>
          </a:prstGeom>
        </p:spPr>
        <p:txBody>
          <a:bodyPr vert="horz" wrap="square" lIns="0" tIns="19050" rIns="0" bIns="0" rtlCol="0">
            <a:spAutoFit/>
          </a:bodyPr>
          <a:lstStyle/>
          <a:p>
            <a:pPr marL="19050" marR="7620">
              <a:spcBef>
                <a:spcPts val="150"/>
              </a:spcBef>
            </a:pPr>
            <a:r>
              <a:rPr sz="3600" spc="-15" dirty="0">
                <a:latin typeface="Verdana"/>
                <a:cs typeface="Verdana"/>
              </a:rPr>
              <a:t>protegidos </a:t>
            </a:r>
            <a:r>
              <a:rPr sz="3600" spc="-195" dirty="0">
                <a:latin typeface="Verdana"/>
                <a:cs typeface="Verdana"/>
              </a:rPr>
              <a:t>contaminantes.</a:t>
            </a:r>
            <a:endParaRPr sz="3600">
              <a:latin typeface="Verdana"/>
              <a:cs typeface="Verdana"/>
            </a:endParaRPr>
          </a:p>
        </p:txBody>
      </p:sp>
      <p:pic>
        <p:nvPicPr>
          <p:cNvPr id="9" name="object 9"/>
          <p:cNvPicPr/>
          <p:nvPr/>
        </p:nvPicPr>
        <p:blipFill>
          <a:blip r:embed="rId3" cstate="print"/>
          <a:stretch>
            <a:fillRect/>
          </a:stretch>
        </p:blipFill>
        <p:spPr>
          <a:xfrm>
            <a:off x="16213793" y="47879"/>
            <a:ext cx="1971183" cy="806462"/>
          </a:xfrm>
          <a:prstGeom prst="rect">
            <a:avLst/>
          </a:prstGeom>
        </p:spPr>
      </p:pic>
      <p:pic>
        <p:nvPicPr>
          <p:cNvPr id="10" name="object 10"/>
          <p:cNvPicPr/>
          <p:nvPr/>
        </p:nvPicPr>
        <p:blipFill>
          <a:blip r:embed="rId4" cstate="print"/>
          <a:stretch>
            <a:fillRect/>
          </a:stretch>
        </p:blipFill>
        <p:spPr>
          <a:xfrm>
            <a:off x="547824" y="212546"/>
            <a:ext cx="2452779" cy="610407"/>
          </a:xfrm>
          <a:prstGeom prst="rect">
            <a:avLst/>
          </a:prstGeom>
        </p:spPr>
      </p:pic>
      <p:pic>
        <p:nvPicPr>
          <p:cNvPr id="11" name="object 11"/>
          <p:cNvPicPr/>
          <p:nvPr/>
        </p:nvPicPr>
        <p:blipFill>
          <a:blip r:embed="rId5" cstate="print"/>
          <a:stretch>
            <a:fillRect/>
          </a:stretch>
        </p:blipFill>
        <p:spPr>
          <a:xfrm>
            <a:off x="978303" y="6874176"/>
            <a:ext cx="2533068" cy="2194788"/>
          </a:xfrm>
          <a:prstGeom prst="rect">
            <a:avLst/>
          </a:prstGeom>
        </p:spPr>
      </p:pic>
      <p:pic>
        <p:nvPicPr>
          <p:cNvPr id="12" name="object 12"/>
          <p:cNvPicPr/>
          <p:nvPr/>
        </p:nvPicPr>
        <p:blipFill>
          <a:blip r:embed="rId6" cstate="print"/>
          <a:stretch>
            <a:fillRect/>
          </a:stretch>
        </p:blipFill>
        <p:spPr>
          <a:xfrm>
            <a:off x="3640148" y="6649058"/>
            <a:ext cx="2647304" cy="2297298"/>
          </a:xfrm>
          <a:prstGeom prst="rect">
            <a:avLst/>
          </a:prstGeom>
        </p:spPr>
      </p:pic>
      <p:pic>
        <p:nvPicPr>
          <p:cNvPr id="13" name="object 13"/>
          <p:cNvPicPr/>
          <p:nvPr/>
        </p:nvPicPr>
        <p:blipFill>
          <a:blip r:embed="rId7" cstate="print"/>
          <a:stretch>
            <a:fillRect/>
          </a:stretch>
        </p:blipFill>
        <p:spPr>
          <a:xfrm>
            <a:off x="6620826" y="6414059"/>
            <a:ext cx="3443286" cy="2582418"/>
          </a:xfrm>
          <a:prstGeom prst="rect">
            <a:avLst/>
          </a:prstGeom>
        </p:spPr>
      </p:pic>
    </p:spTree>
    <p:extLst>
      <p:ext uri="{BB962C8B-B14F-4D97-AF65-F5344CB8AC3E}">
        <p14:creationId xmlns:p14="http://schemas.microsoft.com/office/powerpoint/2010/main" val="13555325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809240" y="411366"/>
            <a:ext cx="16868775" cy="3251835"/>
            <a:chOff x="539493" y="274244"/>
            <a:chExt cx="11245850" cy="2167890"/>
          </a:xfrm>
        </p:grpSpPr>
        <p:pic>
          <p:nvPicPr>
            <p:cNvPr id="3" name="object 3"/>
            <p:cNvPicPr/>
            <p:nvPr/>
          </p:nvPicPr>
          <p:blipFill>
            <a:blip r:embed="rId2" cstate="print"/>
            <a:stretch>
              <a:fillRect/>
            </a:stretch>
          </p:blipFill>
          <p:spPr>
            <a:xfrm>
              <a:off x="539493" y="274244"/>
              <a:ext cx="11245600" cy="2167279"/>
            </a:xfrm>
            <a:prstGeom prst="rect">
              <a:avLst/>
            </a:prstGeom>
          </p:spPr>
        </p:pic>
        <p:sp>
          <p:nvSpPr>
            <p:cNvPr id="4" name="object 4"/>
            <p:cNvSpPr/>
            <p:nvPr/>
          </p:nvSpPr>
          <p:spPr>
            <a:xfrm>
              <a:off x="554418" y="288416"/>
              <a:ext cx="11167745" cy="2089785"/>
            </a:xfrm>
            <a:custGeom>
              <a:avLst/>
              <a:gdLst/>
              <a:ahLst/>
              <a:cxnLst/>
              <a:rect l="l" t="t" r="r" b="b"/>
              <a:pathLst>
                <a:path w="11167745" h="2089785">
                  <a:moveTo>
                    <a:pt x="11167491" y="0"/>
                  </a:moveTo>
                  <a:lnTo>
                    <a:pt x="0" y="0"/>
                  </a:lnTo>
                  <a:lnTo>
                    <a:pt x="0" y="2089277"/>
                  </a:lnTo>
                  <a:lnTo>
                    <a:pt x="11167491" y="2089277"/>
                  </a:lnTo>
                  <a:lnTo>
                    <a:pt x="11167491" y="0"/>
                  </a:lnTo>
                  <a:close/>
                </a:path>
              </a:pathLst>
            </a:custGeom>
            <a:solidFill>
              <a:srgbClr val="FFFFFF"/>
            </a:solidFill>
          </p:spPr>
          <p:txBody>
            <a:bodyPr wrap="square" lIns="0" tIns="0" rIns="0" bIns="0" rtlCol="0"/>
            <a:lstStyle/>
            <a:p>
              <a:endParaRPr/>
            </a:p>
          </p:txBody>
        </p:sp>
        <p:sp>
          <p:nvSpPr>
            <p:cNvPr id="5" name="object 5"/>
            <p:cNvSpPr/>
            <p:nvPr/>
          </p:nvSpPr>
          <p:spPr>
            <a:xfrm>
              <a:off x="554418" y="288416"/>
              <a:ext cx="11167745" cy="2089785"/>
            </a:xfrm>
            <a:custGeom>
              <a:avLst/>
              <a:gdLst/>
              <a:ahLst/>
              <a:cxnLst/>
              <a:rect l="l" t="t" r="r" b="b"/>
              <a:pathLst>
                <a:path w="11167745" h="2089785">
                  <a:moveTo>
                    <a:pt x="0" y="2089277"/>
                  </a:moveTo>
                  <a:lnTo>
                    <a:pt x="11167491" y="2089277"/>
                  </a:lnTo>
                  <a:lnTo>
                    <a:pt x="11167491" y="0"/>
                  </a:lnTo>
                  <a:lnTo>
                    <a:pt x="0" y="0"/>
                  </a:lnTo>
                  <a:lnTo>
                    <a:pt x="0" y="2089277"/>
                  </a:lnTo>
                  <a:close/>
                </a:path>
              </a:pathLst>
            </a:custGeom>
            <a:ln w="12700">
              <a:solidFill>
                <a:srgbClr val="E9E9E9"/>
              </a:solidFill>
            </a:ln>
          </p:spPr>
          <p:txBody>
            <a:bodyPr wrap="square" lIns="0" tIns="0" rIns="0" bIns="0" rtlCol="0"/>
            <a:lstStyle/>
            <a:p>
              <a:endParaRPr/>
            </a:p>
          </p:txBody>
        </p:sp>
      </p:grpSp>
      <p:sp>
        <p:nvSpPr>
          <p:cNvPr id="6" name="object 6"/>
          <p:cNvSpPr txBox="1">
            <a:spLocks noGrp="1"/>
          </p:cNvSpPr>
          <p:nvPr>
            <p:ph type="title"/>
          </p:nvPr>
        </p:nvSpPr>
        <p:spPr>
          <a:xfrm>
            <a:off x="1405129" y="1412938"/>
            <a:ext cx="2966084" cy="2770310"/>
          </a:xfrm>
          <a:prstGeom prst="rect">
            <a:avLst/>
          </a:prstGeom>
        </p:spPr>
        <p:txBody>
          <a:bodyPr vert="horz" wrap="square" lIns="0" tIns="101918" rIns="0" bIns="0" rtlCol="0">
            <a:spAutoFit/>
          </a:bodyPr>
          <a:lstStyle/>
          <a:p>
            <a:pPr marL="19050" marR="7620">
              <a:lnSpc>
                <a:spcPts val="5190"/>
              </a:lnSpc>
              <a:spcBef>
                <a:spcPts val="803"/>
              </a:spcBef>
            </a:pPr>
            <a:r>
              <a:rPr sz="4800" spc="-15" dirty="0"/>
              <a:t>Equipos</a:t>
            </a:r>
            <a:r>
              <a:rPr sz="4800" spc="-300" dirty="0"/>
              <a:t> </a:t>
            </a:r>
            <a:r>
              <a:rPr sz="4800" spc="-75" dirty="0"/>
              <a:t>y </a:t>
            </a:r>
            <a:r>
              <a:rPr sz="4800" spc="-83" dirty="0"/>
              <a:t>Utensilios</a:t>
            </a:r>
            <a:endParaRPr sz="4800"/>
          </a:p>
        </p:txBody>
      </p:sp>
      <p:grpSp>
        <p:nvGrpSpPr>
          <p:cNvPr id="7" name="object 7"/>
          <p:cNvGrpSpPr/>
          <p:nvPr/>
        </p:nvGrpSpPr>
        <p:grpSpPr>
          <a:xfrm>
            <a:off x="472250" y="48825"/>
            <a:ext cx="17816513" cy="3048000"/>
            <a:chOff x="314833" y="32550"/>
            <a:chExt cx="11877675" cy="2032000"/>
          </a:xfrm>
        </p:grpSpPr>
        <p:sp>
          <p:nvSpPr>
            <p:cNvPr id="8" name="object 8"/>
            <p:cNvSpPr/>
            <p:nvPr/>
          </p:nvSpPr>
          <p:spPr>
            <a:xfrm>
              <a:off x="490410" y="980948"/>
              <a:ext cx="128270" cy="704215"/>
            </a:xfrm>
            <a:custGeom>
              <a:avLst/>
              <a:gdLst/>
              <a:ahLst/>
              <a:cxnLst/>
              <a:rect l="l" t="t" r="r" b="b"/>
              <a:pathLst>
                <a:path w="128270" h="704214">
                  <a:moveTo>
                    <a:pt x="128015" y="0"/>
                  </a:moveTo>
                  <a:lnTo>
                    <a:pt x="0" y="0"/>
                  </a:lnTo>
                  <a:lnTo>
                    <a:pt x="0" y="704088"/>
                  </a:lnTo>
                  <a:lnTo>
                    <a:pt x="128015" y="704088"/>
                  </a:lnTo>
                  <a:lnTo>
                    <a:pt x="128015" y="0"/>
                  </a:lnTo>
                  <a:close/>
                </a:path>
              </a:pathLst>
            </a:custGeom>
            <a:solidFill>
              <a:srgbClr val="F5A700"/>
            </a:solidFill>
          </p:spPr>
          <p:txBody>
            <a:bodyPr wrap="square" lIns="0" tIns="0" rIns="0" bIns="0" rtlCol="0"/>
            <a:lstStyle/>
            <a:p>
              <a:endParaRPr/>
            </a:p>
          </p:txBody>
        </p:sp>
        <p:sp>
          <p:nvSpPr>
            <p:cNvPr id="9" name="object 9"/>
            <p:cNvSpPr/>
            <p:nvPr/>
          </p:nvSpPr>
          <p:spPr>
            <a:xfrm>
              <a:off x="4329684" y="601472"/>
              <a:ext cx="9525" cy="1463040"/>
            </a:xfrm>
            <a:custGeom>
              <a:avLst/>
              <a:gdLst/>
              <a:ahLst/>
              <a:cxnLst/>
              <a:rect l="l" t="t" r="r" b="b"/>
              <a:pathLst>
                <a:path w="9525" h="1463039">
                  <a:moveTo>
                    <a:pt x="9144" y="0"/>
                  </a:moveTo>
                  <a:lnTo>
                    <a:pt x="0" y="0"/>
                  </a:lnTo>
                  <a:lnTo>
                    <a:pt x="0" y="1463039"/>
                  </a:lnTo>
                  <a:lnTo>
                    <a:pt x="9144" y="1463039"/>
                  </a:lnTo>
                  <a:lnTo>
                    <a:pt x="9144" y="0"/>
                  </a:lnTo>
                  <a:close/>
                </a:path>
              </a:pathLst>
            </a:custGeom>
            <a:solidFill>
              <a:srgbClr val="C8C8C8"/>
            </a:solidFill>
          </p:spPr>
          <p:txBody>
            <a:bodyPr wrap="square" lIns="0" tIns="0" rIns="0" bIns="0" rtlCol="0"/>
            <a:lstStyle/>
            <a:p>
              <a:endParaRPr/>
            </a:p>
          </p:txBody>
        </p:sp>
        <p:pic>
          <p:nvPicPr>
            <p:cNvPr id="10" name="object 10"/>
            <p:cNvPicPr/>
            <p:nvPr/>
          </p:nvPicPr>
          <p:blipFill>
            <a:blip r:embed="rId3" cstate="print"/>
            <a:stretch>
              <a:fillRect/>
            </a:stretch>
          </p:blipFill>
          <p:spPr>
            <a:xfrm>
              <a:off x="10634217" y="32550"/>
              <a:ext cx="1557781" cy="666711"/>
            </a:xfrm>
            <a:prstGeom prst="rect">
              <a:avLst/>
            </a:prstGeom>
          </p:spPr>
        </p:pic>
        <p:pic>
          <p:nvPicPr>
            <p:cNvPr id="11" name="object 11"/>
            <p:cNvPicPr/>
            <p:nvPr/>
          </p:nvPicPr>
          <p:blipFill>
            <a:blip r:embed="rId4" cstate="print"/>
            <a:stretch>
              <a:fillRect/>
            </a:stretch>
          </p:blipFill>
          <p:spPr>
            <a:xfrm>
              <a:off x="314833" y="95973"/>
              <a:ext cx="1740535" cy="502958"/>
            </a:xfrm>
            <a:prstGeom prst="rect">
              <a:avLst/>
            </a:prstGeom>
          </p:spPr>
        </p:pic>
      </p:grpSp>
      <p:sp>
        <p:nvSpPr>
          <p:cNvPr id="12" name="object 12"/>
          <p:cNvSpPr txBox="1"/>
          <p:nvPr/>
        </p:nvSpPr>
        <p:spPr>
          <a:xfrm>
            <a:off x="6908482" y="1165569"/>
            <a:ext cx="7982903" cy="1039067"/>
          </a:xfrm>
          <a:prstGeom prst="rect">
            <a:avLst/>
          </a:prstGeom>
        </p:spPr>
        <p:txBody>
          <a:bodyPr vert="horz" wrap="square" lIns="0" tIns="63818" rIns="0" bIns="0" rtlCol="0">
            <a:spAutoFit/>
          </a:bodyPr>
          <a:lstStyle/>
          <a:p>
            <a:pPr marL="341948" marR="7620" indent="-341948" algn="r">
              <a:spcBef>
                <a:spcPts val="503"/>
              </a:spcBef>
              <a:buFont typeface="Arial MT"/>
              <a:buChar char="•"/>
              <a:tabLst>
                <a:tab pos="341948" algn="l"/>
                <a:tab pos="1306829" algn="l"/>
                <a:tab pos="2779395" algn="l"/>
                <a:tab pos="3551873" algn="l"/>
                <a:tab pos="5234940" algn="l"/>
                <a:tab pos="6362700" algn="l"/>
                <a:tab pos="7745730" algn="l"/>
              </a:tabLst>
            </a:pPr>
            <a:r>
              <a:rPr sz="3000" spc="-38" dirty="0">
                <a:latin typeface="Verdana"/>
                <a:cs typeface="Verdana"/>
              </a:rPr>
              <a:t>Las</a:t>
            </a:r>
            <a:r>
              <a:rPr sz="3000" dirty="0">
                <a:latin typeface="Verdana"/>
                <a:cs typeface="Verdana"/>
              </a:rPr>
              <a:t>	</a:t>
            </a:r>
            <a:r>
              <a:rPr sz="3000" spc="-15" dirty="0">
                <a:latin typeface="Verdana"/>
                <a:cs typeface="Verdana"/>
              </a:rPr>
              <a:t>barras</a:t>
            </a:r>
            <a:r>
              <a:rPr sz="3000" dirty="0">
                <a:latin typeface="Verdana"/>
                <a:cs typeface="Verdana"/>
              </a:rPr>
              <a:t>	</a:t>
            </a:r>
            <a:r>
              <a:rPr sz="3000" spc="-38" dirty="0">
                <a:latin typeface="Verdana"/>
                <a:cs typeface="Verdana"/>
              </a:rPr>
              <a:t>de</a:t>
            </a:r>
            <a:r>
              <a:rPr sz="3000" dirty="0">
                <a:latin typeface="Verdana"/>
                <a:cs typeface="Verdana"/>
              </a:rPr>
              <a:t>	</a:t>
            </a:r>
            <a:r>
              <a:rPr sz="3000" spc="-15" dirty="0">
                <a:latin typeface="Verdana"/>
                <a:cs typeface="Verdana"/>
              </a:rPr>
              <a:t>servicio</a:t>
            </a:r>
            <a:r>
              <a:rPr sz="3000" dirty="0">
                <a:latin typeface="Verdana"/>
                <a:cs typeface="Verdana"/>
              </a:rPr>
              <a:t>	</a:t>
            </a:r>
            <a:r>
              <a:rPr sz="3000" spc="-30" dirty="0">
                <a:latin typeface="Verdana"/>
                <a:cs typeface="Verdana"/>
              </a:rPr>
              <a:t>para</a:t>
            </a:r>
            <a:r>
              <a:rPr sz="3000" dirty="0">
                <a:latin typeface="Verdana"/>
                <a:cs typeface="Verdana"/>
              </a:rPr>
              <a:t>	</a:t>
            </a:r>
            <a:r>
              <a:rPr sz="3000" spc="-15" dirty="0">
                <a:latin typeface="Verdana"/>
                <a:cs typeface="Verdana"/>
              </a:rPr>
              <a:t>buffet</a:t>
            </a:r>
            <a:r>
              <a:rPr sz="3000" dirty="0">
                <a:latin typeface="Verdana"/>
                <a:cs typeface="Verdana"/>
              </a:rPr>
              <a:t>	</a:t>
            </a:r>
            <a:r>
              <a:rPr sz="3000" spc="-135" dirty="0">
                <a:latin typeface="Verdana"/>
                <a:cs typeface="Verdana"/>
              </a:rPr>
              <a:t>y</a:t>
            </a:r>
            <a:endParaRPr sz="3000">
              <a:latin typeface="Verdana"/>
              <a:cs typeface="Verdana"/>
            </a:endParaRPr>
          </a:p>
          <a:p>
            <a:pPr marR="64770" algn="r">
              <a:spcBef>
                <a:spcPts val="360"/>
              </a:spcBef>
              <a:tabLst>
                <a:tab pos="2187893" algn="l"/>
                <a:tab pos="4795838" algn="l"/>
                <a:tab pos="6389370" algn="l"/>
              </a:tabLst>
            </a:pPr>
            <a:r>
              <a:rPr sz="3000" spc="-15" dirty="0">
                <a:latin typeface="Verdana"/>
                <a:cs typeface="Verdana"/>
              </a:rPr>
              <a:t>alimentos</a:t>
            </a:r>
            <a:r>
              <a:rPr sz="3000" dirty="0">
                <a:latin typeface="Verdana"/>
                <a:cs typeface="Verdana"/>
              </a:rPr>
              <a:t>	</a:t>
            </a:r>
            <a:r>
              <a:rPr sz="3000" spc="-15" dirty="0">
                <a:latin typeface="Verdana"/>
                <a:cs typeface="Verdana"/>
              </a:rPr>
              <a:t>preparados,</a:t>
            </a:r>
            <a:r>
              <a:rPr sz="3000" dirty="0">
                <a:latin typeface="Verdana"/>
                <a:cs typeface="Verdana"/>
              </a:rPr>
              <a:t>	</a:t>
            </a:r>
            <a:r>
              <a:rPr sz="3000" spc="-15" dirty="0">
                <a:latin typeface="Verdana"/>
                <a:cs typeface="Verdana"/>
              </a:rPr>
              <a:t>deben</a:t>
            </a:r>
            <a:r>
              <a:rPr sz="3000" dirty="0">
                <a:latin typeface="Verdana"/>
                <a:cs typeface="Verdana"/>
              </a:rPr>
              <a:t>	</a:t>
            </a:r>
            <a:r>
              <a:rPr sz="3000" spc="-15" dirty="0">
                <a:latin typeface="Verdana"/>
                <a:cs typeface="Verdana"/>
              </a:rPr>
              <a:t>contar</a:t>
            </a:r>
            <a:endParaRPr sz="3000">
              <a:latin typeface="Verdana"/>
              <a:cs typeface="Verdana"/>
            </a:endParaRPr>
          </a:p>
        </p:txBody>
      </p:sp>
      <p:sp>
        <p:nvSpPr>
          <p:cNvPr id="13" name="object 13"/>
          <p:cNvSpPr txBox="1"/>
          <p:nvPr/>
        </p:nvSpPr>
        <p:spPr>
          <a:xfrm>
            <a:off x="15177896" y="1165569"/>
            <a:ext cx="1784985" cy="1039067"/>
          </a:xfrm>
          <a:prstGeom prst="rect">
            <a:avLst/>
          </a:prstGeom>
        </p:spPr>
        <p:txBody>
          <a:bodyPr vert="horz" wrap="square" lIns="0" tIns="63818" rIns="0" bIns="0" rtlCol="0">
            <a:spAutoFit/>
          </a:bodyPr>
          <a:lstStyle/>
          <a:p>
            <a:pPr marL="19050">
              <a:spcBef>
                <a:spcPts val="503"/>
              </a:spcBef>
              <a:tabLst>
                <a:tab pos="1315403" algn="l"/>
              </a:tabLst>
            </a:pPr>
            <a:r>
              <a:rPr sz="3000" spc="-15" dirty="0">
                <a:latin typeface="Verdana"/>
                <a:cs typeface="Verdana"/>
              </a:rPr>
              <a:t>venta</a:t>
            </a:r>
            <a:r>
              <a:rPr sz="3000" dirty="0">
                <a:latin typeface="Verdana"/>
                <a:cs typeface="Verdana"/>
              </a:rPr>
              <a:t>	</a:t>
            </a:r>
            <a:r>
              <a:rPr sz="3000" spc="-38" dirty="0">
                <a:latin typeface="Verdana"/>
                <a:cs typeface="Verdana"/>
              </a:rPr>
              <a:t>de</a:t>
            </a:r>
            <a:endParaRPr sz="3000">
              <a:latin typeface="Verdana"/>
              <a:cs typeface="Verdana"/>
            </a:endParaRPr>
          </a:p>
          <a:p>
            <a:pPr marL="117158">
              <a:spcBef>
                <a:spcPts val="360"/>
              </a:spcBef>
              <a:tabLst>
                <a:tab pos="1258253" algn="l"/>
              </a:tabLst>
            </a:pPr>
            <a:r>
              <a:rPr sz="3000" spc="-38" dirty="0">
                <a:latin typeface="Verdana"/>
                <a:cs typeface="Verdana"/>
              </a:rPr>
              <a:t>con</a:t>
            </a:r>
            <a:r>
              <a:rPr sz="3000" dirty="0">
                <a:latin typeface="Verdana"/>
                <a:cs typeface="Verdana"/>
              </a:rPr>
              <a:t>	</a:t>
            </a:r>
            <a:r>
              <a:rPr sz="3000" spc="-45" dirty="0">
                <a:latin typeface="Verdana"/>
                <a:cs typeface="Verdana"/>
              </a:rPr>
              <a:t>las</a:t>
            </a:r>
            <a:endParaRPr sz="3000">
              <a:latin typeface="Verdana"/>
              <a:cs typeface="Verdana"/>
            </a:endParaRPr>
          </a:p>
        </p:txBody>
      </p:sp>
      <p:sp>
        <p:nvSpPr>
          <p:cNvPr id="14" name="object 14"/>
          <p:cNvSpPr txBox="1"/>
          <p:nvPr/>
        </p:nvSpPr>
        <p:spPr>
          <a:xfrm>
            <a:off x="7251382" y="2171471"/>
            <a:ext cx="9706928" cy="1034899"/>
          </a:xfrm>
          <a:prstGeom prst="rect">
            <a:avLst/>
          </a:prstGeom>
        </p:spPr>
        <p:txBody>
          <a:bodyPr vert="horz" wrap="square" lIns="0" tIns="19050" rIns="0" bIns="0" rtlCol="0">
            <a:spAutoFit/>
          </a:bodyPr>
          <a:lstStyle/>
          <a:p>
            <a:pPr marL="19050" marR="7620">
              <a:lnSpc>
                <a:spcPct val="110000"/>
              </a:lnSpc>
              <a:spcBef>
                <a:spcPts val="150"/>
              </a:spcBef>
            </a:pPr>
            <a:r>
              <a:rPr sz="3000" spc="-83" dirty="0">
                <a:latin typeface="Verdana"/>
                <a:cs typeface="Verdana"/>
              </a:rPr>
              <a:t>instalaciones</a:t>
            </a:r>
            <a:r>
              <a:rPr sz="3000" spc="-127" dirty="0">
                <a:latin typeface="Verdana"/>
                <a:cs typeface="Verdana"/>
              </a:rPr>
              <a:t> </a:t>
            </a:r>
            <a:r>
              <a:rPr sz="3000" spc="-53" dirty="0">
                <a:latin typeface="Verdana"/>
                <a:cs typeface="Verdana"/>
              </a:rPr>
              <a:t>necesarias</a:t>
            </a:r>
            <a:r>
              <a:rPr sz="3000" spc="-75" dirty="0">
                <a:latin typeface="Verdana"/>
                <a:cs typeface="Verdana"/>
              </a:rPr>
              <a:t> </a:t>
            </a:r>
            <a:r>
              <a:rPr sz="3000" spc="-60" dirty="0">
                <a:latin typeface="Verdana"/>
                <a:cs typeface="Verdana"/>
              </a:rPr>
              <a:t>para</a:t>
            </a:r>
            <a:r>
              <a:rPr sz="3000" spc="-90" dirty="0">
                <a:latin typeface="Verdana"/>
                <a:cs typeface="Verdana"/>
              </a:rPr>
              <a:t> </a:t>
            </a:r>
            <a:r>
              <a:rPr sz="3000" spc="-150" dirty="0">
                <a:latin typeface="Verdana"/>
                <a:cs typeface="Verdana"/>
              </a:rPr>
              <a:t>mantener</a:t>
            </a:r>
            <a:r>
              <a:rPr sz="3000" spc="-105" dirty="0">
                <a:latin typeface="Verdana"/>
                <a:cs typeface="Verdana"/>
              </a:rPr>
              <a:t> </a:t>
            </a:r>
            <a:r>
              <a:rPr sz="3000" dirty="0">
                <a:latin typeface="Verdana"/>
                <a:cs typeface="Verdana"/>
              </a:rPr>
              <a:t>los</a:t>
            </a:r>
            <a:r>
              <a:rPr sz="3000" spc="-90" dirty="0">
                <a:latin typeface="Verdana"/>
                <a:cs typeface="Verdana"/>
              </a:rPr>
              <a:t> </a:t>
            </a:r>
            <a:r>
              <a:rPr sz="3000" spc="-113" dirty="0">
                <a:latin typeface="Verdana"/>
                <a:cs typeface="Verdana"/>
              </a:rPr>
              <a:t>alimentos </a:t>
            </a:r>
            <a:r>
              <a:rPr sz="3000" spc="-135" dirty="0">
                <a:latin typeface="Verdana"/>
                <a:cs typeface="Verdana"/>
              </a:rPr>
              <a:t>a</a:t>
            </a:r>
            <a:r>
              <a:rPr sz="3000" spc="-171" dirty="0">
                <a:latin typeface="Verdana"/>
                <a:cs typeface="Verdana"/>
              </a:rPr>
              <a:t> </a:t>
            </a:r>
            <a:r>
              <a:rPr sz="3000" spc="-98" dirty="0">
                <a:latin typeface="Verdana"/>
                <a:cs typeface="Verdana"/>
              </a:rPr>
              <a:t>las</a:t>
            </a:r>
            <a:r>
              <a:rPr sz="3000" spc="-195" dirty="0">
                <a:latin typeface="Verdana"/>
                <a:cs typeface="Verdana"/>
              </a:rPr>
              <a:t> </a:t>
            </a:r>
            <a:r>
              <a:rPr sz="3000" spc="-150" dirty="0">
                <a:latin typeface="Verdana"/>
                <a:cs typeface="Verdana"/>
              </a:rPr>
              <a:t>temperaturas</a:t>
            </a:r>
            <a:r>
              <a:rPr sz="3000" spc="-225" dirty="0">
                <a:latin typeface="Verdana"/>
                <a:cs typeface="Verdana"/>
              </a:rPr>
              <a:t> </a:t>
            </a:r>
            <a:r>
              <a:rPr sz="3000" spc="-15" dirty="0">
                <a:latin typeface="Verdana"/>
                <a:cs typeface="Verdana"/>
              </a:rPr>
              <a:t>señaladas</a:t>
            </a:r>
            <a:endParaRPr sz="3000">
              <a:latin typeface="Verdana"/>
              <a:cs typeface="Verdana"/>
            </a:endParaRPr>
          </a:p>
        </p:txBody>
      </p:sp>
      <p:pic>
        <p:nvPicPr>
          <p:cNvPr id="15" name="object 15"/>
          <p:cNvPicPr/>
          <p:nvPr/>
        </p:nvPicPr>
        <p:blipFill>
          <a:blip r:embed="rId5" cstate="print"/>
          <a:stretch>
            <a:fillRect/>
          </a:stretch>
        </p:blipFill>
        <p:spPr>
          <a:xfrm>
            <a:off x="836675" y="4919300"/>
            <a:ext cx="4804410" cy="3904869"/>
          </a:xfrm>
          <a:prstGeom prst="rect">
            <a:avLst/>
          </a:prstGeom>
        </p:spPr>
      </p:pic>
      <p:pic>
        <p:nvPicPr>
          <p:cNvPr id="16" name="object 16"/>
          <p:cNvPicPr/>
          <p:nvPr/>
        </p:nvPicPr>
        <p:blipFill>
          <a:blip r:embed="rId6" cstate="print"/>
          <a:stretch>
            <a:fillRect/>
          </a:stretch>
        </p:blipFill>
        <p:spPr>
          <a:xfrm>
            <a:off x="6432803" y="4919300"/>
            <a:ext cx="4981575" cy="3904869"/>
          </a:xfrm>
          <a:prstGeom prst="rect">
            <a:avLst/>
          </a:prstGeom>
        </p:spPr>
      </p:pic>
      <p:pic>
        <p:nvPicPr>
          <p:cNvPr id="17" name="object 17"/>
          <p:cNvPicPr/>
          <p:nvPr/>
        </p:nvPicPr>
        <p:blipFill>
          <a:blip r:embed="rId7" cstate="print"/>
          <a:stretch>
            <a:fillRect/>
          </a:stretch>
        </p:blipFill>
        <p:spPr>
          <a:xfrm>
            <a:off x="12015215" y="4919282"/>
            <a:ext cx="4981575" cy="3804095"/>
          </a:xfrm>
          <a:prstGeom prst="rect">
            <a:avLst/>
          </a:prstGeom>
        </p:spPr>
      </p:pic>
    </p:spTree>
    <p:extLst>
      <p:ext uri="{BB962C8B-B14F-4D97-AF65-F5344CB8AC3E}">
        <p14:creationId xmlns:p14="http://schemas.microsoft.com/office/powerpoint/2010/main" val="394147316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084631" y="1020776"/>
            <a:ext cx="16310610" cy="885048"/>
          </a:xfrm>
          <a:prstGeom prst="rect">
            <a:avLst/>
          </a:prstGeom>
        </p:spPr>
        <p:txBody>
          <a:bodyPr vert="horz" wrap="square" lIns="0" tIns="160209" rIns="0" bIns="0" rtlCol="0">
            <a:spAutoFit/>
          </a:bodyPr>
          <a:lstStyle/>
          <a:p>
            <a:pPr marL="1220153">
              <a:spcBef>
                <a:spcPts val="143"/>
              </a:spcBef>
            </a:pPr>
            <a:r>
              <a:rPr spc="-60" dirty="0"/>
              <a:t>Control</a:t>
            </a:r>
            <a:r>
              <a:rPr spc="-368" dirty="0"/>
              <a:t> </a:t>
            </a:r>
            <a:r>
              <a:rPr dirty="0"/>
              <a:t>de</a:t>
            </a:r>
            <a:r>
              <a:rPr spc="-360" dirty="0"/>
              <a:t> </a:t>
            </a:r>
            <a:r>
              <a:rPr spc="-53" dirty="0"/>
              <a:t>Temperaturas</a:t>
            </a:r>
          </a:p>
        </p:txBody>
      </p:sp>
      <p:pic>
        <p:nvPicPr>
          <p:cNvPr id="3" name="object 3"/>
          <p:cNvPicPr/>
          <p:nvPr/>
        </p:nvPicPr>
        <p:blipFill>
          <a:blip r:embed="rId2" cstate="print"/>
          <a:stretch>
            <a:fillRect/>
          </a:stretch>
        </p:blipFill>
        <p:spPr>
          <a:xfrm>
            <a:off x="2588322" y="3447136"/>
            <a:ext cx="4963287" cy="5541074"/>
          </a:xfrm>
          <a:prstGeom prst="rect">
            <a:avLst/>
          </a:prstGeom>
        </p:spPr>
      </p:pic>
      <p:graphicFrame>
        <p:nvGraphicFramePr>
          <p:cNvPr id="4" name="object 4"/>
          <p:cNvGraphicFramePr>
            <a:graphicFrameLocks noGrp="1"/>
          </p:cNvGraphicFramePr>
          <p:nvPr/>
        </p:nvGraphicFramePr>
        <p:xfrm>
          <a:off x="9289923" y="3437572"/>
          <a:ext cx="6589394" cy="5833108"/>
        </p:xfrm>
        <a:graphic>
          <a:graphicData uri="http://schemas.openxmlformats.org/drawingml/2006/table">
            <a:tbl>
              <a:tblPr firstRow="1" bandRow="1">
                <a:tableStyleId>{2D5ABB26-0587-4C30-8999-92F81FD0307C}</a:tableStyleId>
              </a:tblPr>
              <a:tblGrid>
                <a:gridCol w="4830128">
                  <a:extLst>
                    <a:ext uri="{9D8B030D-6E8A-4147-A177-3AD203B41FA5}">
                      <a16:colId xmlns:a16="http://schemas.microsoft.com/office/drawing/2014/main" val="20000"/>
                    </a:ext>
                  </a:extLst>
                </a:gridCol>
                <a:gridCol w="1759266">
                  <a:extLst>
                    <a:ext uri="{9D8B030D-6E8A-4147-A177-3AD203B41FA5}">
                      <a16:colId xmlns:a16="http://schemas.microsoft.com/office/drawing/2014/main" val="20001"/>
                    </a:ext>
                  </a:extLst>
                </a:gridCol>
              </a:tblGrid>
              <a:tr h="640080">
                <a:tc>
                  <a:txBody>
                    <a:bodyPr/>
                    <a:lstStyle/>
                    <a:p>
                      <a:pPr marL="92075">
                        <a:lnSpc>
                          <a:spcPct val="100000"/>
                        </a:lnSpc>
                        <a:spcBef>
                          <a:spcPts val="320"/>
                        </a:spcBef>
                      </a:pPr>
                      <a:r>
                        <a:rPr sz="1700" spc="-10" dirty="0">
                          <a:latin typeface="Verdana"/>
                          <a:cs typeface="Verdana"/>
                        </a:rPr>
                        <a:t>Producto</a:t>
                      </a:r>
                      <a:endParaRPr sz="1700">
                        <a:latin typeface="Verdana"/>
                        <a:cs typeface="Verdana"/>
                      </a:endParaRPr>
                    </a:p>
                  </a:txBody>
                  <a:tcPr marL="0" marR="0" marT="6096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D9D9D9"/>
                    </a:solidFill>
                  </a:tcPr>
                </a:tc>
                <a:tc>
                  <a:txBody>
                    <a:bodyPr/>
                    <a:lstStyle/>
                    <a:p>
                      <a:pPr marL="92075" marR="224790">
                        <a:lnSpc>
                          <a:spcPct val="100000"/>
                        </a:lnSpc>
                        <a:spcBef>
                          <a:spcPts val="320"/>
                        </a:spcBef>
                      </a:pPr>
                      <a:r>
                        <a:rPr sz="1700" spc="-55" dirty="0">
                          <a:latin typeface="Verdana"/>
                          <a:cs typeface="Verdana"/>
                        </a:rPr>
                        <a:t>Temperatura </a:t>
                      </a:r>
                      <a:r>
                        <a:rPr sz="1700" spc="-35" dirty="0">
                          <a:latin typeface="Verdana"/>
                          <a:cs typeface="Verdana"/>
                        </a:rPr>
                        <a:t>de</a:t>
                      </a:r>
                      <a:r>
                        <a:rPr sz="1700" spc="-95" dirty="0">
                          <a:latin typeface="Verdana"/>
                          <a:cs typeface="Verdana"/>
                        </a:rPr>
                        <a:t> </a:t>
                      </a:r>
                      <a:r>
                        <a:rPr sz="1700" spc="-10" dirty="0">
                          <a:latin typeface="Verdana"/>
                          <a:cs typeface="Verdana"/>
                        </a:rPr>
                        <a:t>cocción</a:t>
                      </a:r>
                      <a:endParaRPr sz="1700">
                        <a:latin typeface="Verdana"/>
                        <a:cs typeface="Verdana"/>
                      </a:endParaRPr>
                    </a:p>
                  </a:txBody>
                  <a:tcPr marL="0" marR="0" marT="6096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D9D9D9"/>
                    </a:solidFill>
                  </a:tcPr>
                </a:tc>
                <a:extLst>
                  <a:ext uri="{0D108BD9-81ED-4DB2-BD59-A6C34878D82A}">
                    <a16:rowId xmlns:a16="http://schemas.microsoft.com/office/drawing/2014/main" val="10000"/>
                  </a:ext>
                </a:extLst>
              </a:tr>
              <a:tr h="891540">
                <a:tc>
                  <a:txBody>
                    <a:bodyPr/>
                    <a:lstStyle/>
                    <a:p>
                      <a:pPr marL="92075" marR="86995" indent="36195">
                        <a:lnSpc>
                          <a:spcPct val="100000"/>
                        </a:lnSpc>
                        <a:spcBef>
                          <a:spcPts val="315"/>
                        </a:spcBef>
                      </a:pPr>
                      <a:r>
                        <a:rPr sz="1700" spc="-30" dirty="0">
                          <a:latin typeface="Verdana"/>
                          <a:cs typeface="Verdana"/>
                        </a:rPr>
                        <a:t>Pescado,</a:t>
                      </a:r>
                      <a:r>
                        <a:rPr sz="1700" spc="-135" dirty="0">
                          <a:latin typeface="Verdana"/>
                          <a:cs typeface="Verdana"/>
                        </a:rPr>
                        <a:t> </a:t>
                      </a:r>
                      <a:r>
                        <a:rPr sz="1700" spc="-40" dirty="0">
                          <a:latin typeface="Verdana"/>
                          <a:cs typeface="Verdana"/>
                        </a:rPr>
                        <a:t>carne</a:t>
                      </a:r>
                      <a:r>
                        <a:rPr sz="1700" spc="-135" dirty="0">
                          <a:latin typeface="Verdana"/>
                          <a:cs typeface="Verdana"/>
                        </a:rPr>
                        <a:t> </a:t>
                      </a:r>
                      <a:r>
                        <a:rPr sz="1700" spc="-35" dirty="0">
                          <a:latin typeface="Verdana"/>
                          <a:cs typeface="Verdana"/>
                        </a:rPr>
                        <a:t>de</a:t>
                      </a:r>
                      <a:r>
                        <a:rPr sz="1700" spc="-105" dirty="0">
                          <a:latin typeface="Verdana"/>
                          <a:cs typeface="Verdana"/>
                        </a:rPr>
                        <a:t> </a:t>
                      </a:r>
                      <a:r>
                        <a:rPr sz="1700" spc="-35" dirty="0">
                          <a:latin typeface="Verdana"/>
                          <a:cs typeface="Verdana"/>
                        </a:rPr>
                        <a:t>res</a:t>
                      </a:r>
                      <a:r>
                        <a:rPr sz="1700" spc="-95" dirty="0">
                          <a:latin typeface="Verdana"/>
                          <a:cs typeface="Verdana"/>
                        </a:rPr>
                        <a:t> </a:t>
                      </a:r>
                      <a:r>
                        <a:rPr sz="1700" spc="-55" dirty="0">
                          <a:latin typeface="Verdana"/>
                          <a:cs typeface="Verdana"/>
                        </a:rPr>
                        <a:t>en</a:t>
                      </a:r>
                      <a:r>
                        <a:rPr sz="1700" spc="-105" dirty="0">
                          <a:latin typeface="Verdana"/>
                          <a:cs typeface="Verdana"/>
                        </a:rPr>
                        <a:t> </a:t>
                      </a:r>
                      <a:r>
                        <a:rPr sz="1700" dirty="0">
                          <a:latin typeface="Verdana"/>
                          <a:cs typeface="Verdana"/>
                        </a:rPr>
                        <a:t>trozo</a:t>
                      </a:r>
                      <a:r>
                        <a:rPr sz="1700" spc="175" dirty="0">
                          <a:latin typeface="Verdana"/>
                          <a:cs typeface="Verdana"/>
                        </a:rPr>
                        <a:t> </a:t>
                      </a:r>
                      <a:r>
                        <a:rPr sz="1700" spc="-85" dirty="0">
                          <a:latin typeface="Verdana"/>
                          <a:cs typeface="Verdana"/>
                        </a:rPr>
                        <a:t>y</a:t>
                      </a:r>
                      <a:r>
                        <a:rPr sz="1700" spc="-90" dirty="0">
                          <a:latin typeface="Verdana"/>
                          <a:cs typeface="Verdana"/>
                        </a:rPr>
                        <a:t> </a:t>
                      </a:r>
                      <a:r>
                        <a:rPr sz="1700" spc="-70" dirty="0">
                          <a:latin typeface="Verdana"/>
                          <a:cs typeface="Verdana"/>
                        </a:rPr>
                        <a:t>huevo</a:t>
                      </a:r>
                      <a:r>
                        <a:rPr sz="1700" spc="-114" dirty="0">
                          <a:latin typeface="Verdana"/>
                          <a:cs typeface="Verdana"/>
                        </a:rPr>
                        <a:t> </a:t>
                      </a:r>
                      <a:r>
                        <a:rPr sz="1700" spc="-25" dirty="0">
                          <a:latin typeface="Verdana"/>
                          <a:cs typeface="Verdana"/>
                        </a:rPr>
                        <a:t>de </a:t>
                      </a:r>
                      <a:r>
                        <a:rPr sz="1700" spc="-30" dirty="0">
                          <a:latin typeface="Verdana"/>
                          <a:cs typeface="Verdana"/>
                        </a:rPr>
                        <a:t>cascarón</a:t>
                      </a:r>
                      <a:r>
                        <a:rPr sz="1700" spc="-105" dirty="0">
                          <a:latin typeface="Verdana"/>
                          <a:cs typeface="Verdana"/>
                        </a:rPr>
                        <a:t> </a:t>
                      </a:r>
                      <a:r>
                        <a:rPr sz="1700" spc="-50" dirty="0">
                          <a:latin typeface="Verdana"/>
                          <a:cs typeface="Verdana"/>
                        </a:rPr>
                        <a:t>que</a:t>
                      </a:r>
                      <a:r>
                        <a:rPr sz="1700" spc="-70" dirty="0">
                          <a:latin typeface="Verdana"/>
                          <a:cs typeface="Verdana"/>
                        </a:rPr>
                        <a:t> </a:t>
                      </a:r>
                      <a:r>
                        <a:rPr sz="1700" spc="-65" dirty="0">
                          <a:latin typeface="Verdana"/>
                          <a:cs typeface="Verdana"/>
                        </a:rPr>
                        <a:t>ha</a:t>
                      </a:r>
                      <a:r>
                        <a:rPr sz="1700" spc="-85" dirty="0">
                          <a:latin typeface="Verdana"/>
                          <a:cs typeface="Verdana"/>
                        </a:rPr>
                        <a:t> </a:t>
                      </a:r>
                      <a:r>
                        <a:rPr sz="1700" spc="-35" dirty="0">
                          <a:latin typeface="Verdana"/>
                          <a:cs typeface="Verdana"/>
                        </a:rPr>
                        <a:t>sido</a:t>
                      </a:r>
                      <a:r>
                        <a:rPr sz="1700" spc="-85" dirty="0">
                          <a:latin typeface="Verdana"/>
                          <a:cs typeface="Verdana"/>
                        </a:rPr>
                        <a:t> </a:t>
                      </a:r>
                      <a:r>
                        <a:rPr sz="1700" spc="-50" dirty="0">
                          <a:latin typeface="Verdana"/>
                          <a:cs typeface="Verdana"/>
                        </a:rPr>
                        <a:t>quebrado</a:t>
                      </a:r>
                      <a:r>
                        <a:rPr sz="1700" spc="-105" dirty="0">
                          <a:latin typeface="Verdana"/>
                          <a:cs typeface="Verdana"/>
                        </a:rPr>
                        <a:t> </a:t>
                      </a:r>
                      <a:r>
                        <a:rPr sz="1700" spc="-50" dirty="0">
                          <a:latin typeface="Verdana"/>
                          <a:cs typeface="Verdana"/>
                        </a:rPr>
                        <a:t>para</a:t>
                      </a:r>
                      <a:r>
                        <a:rPr sz="1700" spc="-100" dirty="0">
                          <a:latin typeface="Verdana"/>
                          <a:cs typeface="Verdana"/>
                        </a:rPr>
                        <a:t> </a:t>
                      </a:r>
                      <a:r>
                        <a:rPr sz="1700" spc="-10" dirty="0">
                          <a:latin typeface="Verdana"/>
                          <a:cs typeface="Verdana"/>
                        </a:rPr>
                        <a:t>cocinarse </a:t>
                      </a:r>
                      <a:r>
                        <a:rPr sz="1700" spc="-85" dirty="0">
                          <a:latin typeface="Verdana"/>
                          <a:cs typeface="Verdana"/>
                        </a:rPr>
                        <a:t>y</a:t>
                      </a:r>
                      <a:r>
                        <a:rPr sz="1700" spc="-75" dirty="0">
                          <a:latin typeface="Verdana"/>
                          <a:cs typeface="Verdana"/>
                        </a:rPr>
                        <a:t> </a:t>
                      </a:r>
                      <a:r>
                        <a:rPr sz="1700" spc="-35" dirty="0">
                          <a:latin typeface="Verdana"/>
                          <a:cs typeface="Verdana"/>
                        </a:rPr>
                        <a:t>de</a:t>
                      </a:r>
                      <a:r>
                        <a:rPr sz="1700" spc="-90" dirty="0">
                          <a:latin typeface="Verdana"/>
                          <a:cs typeface="Verdana"/>
                        </a:rPr>
                        <a:t> </a:t>
                      </a:r>
                      <a:r>
                        <a:rPr sz="1700" spc="-45" dirty="0">
                          <a:latin typeface="Verdana"/>
                          <a:cs typeface="Verdana"/>
                        </a:rPr>
                        <a:t>consumo</a:t>
                      </a:r>
                      <a:r>
                        <a:rPr sz="1700" spc="-114" dirty="0">
                          <a:latin typeface="Verdana"/>
                          <a:cs typeface="Verdana"/>
                        </a:rPr>
                        <a:t> </a:t>
                      </a:r>
                      <a:r>
                        <a:rPr sz="1700" spc="-10" dirty="0">
                          <a:latin typeface="Verdana"/>
                          <a:cs typeface="Verdana"/>
                        </a:rPr>
                        <a:t>inmediato</a:t>
                      </a:r>
                      <a:endParaRPr sz="1700">
                        <a:latin typeface="Verdana"/>
                        <a:cs typeface="Verdana"/>
                      </a:endParaRPr>
                    </a:p>
                  </a:txBody>
                  <a:tcPr marL="0" marR="0" marT="60008"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1270" algn="ctr">
                        <a:lnSpc>
                          <a:spcPct val="100000"/>
                        </a:lnSpc>
                        <a:spcBef>
                          <a:spcPts val="315"/>
                        </a:spcBef>
                      </a:pPr>
                      <a:r>
                        <a:rPr sz="1700" spc="-20" dirty="0">
                          <a:latin typeface="Verdana"/>
                          <a:cs typeface="Verdana"/>
                        </a:rPr>
                        <a:t>63°C</a:t>
                      </a:r>
                      <a:endParaRPr sz="1700">
                        <a:latin typeface="Verdana"/>
                        <a:cs typeface="Verdana"/>
                      </a:endParaRPr>
                    </a:p>
                  </a:txBody>
                  <a:tcPr marL="0" marR="0" marT="60008"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01"/>
                  </a:ext>
                </a:extLst>
              </a:tr>
              <a:tr h="1142048">
                <a:tc>
                  <a:txBody>
                    <a:bodyPr/>
                    <a:lstStyle/>
                    <a:p>
                      <a:pPr marL="92075" marR="129539">
                        <a:lnSpc>
                          <a:spcPct val="100000"/>
                        </a:lnSpc>
                        <a:spcBef>
                          <a:spcPts val="320"/>
                        </a:spcBef>
                      </a:pPr>
                      <a:r>
                        <a:rPr sz="1700" spc="-30" dirty="0">
                          <a:latin typeface="Verdana"/>
                          <a:cs typeface="Verdana"/>
                        </a:rPr>
                        <a:t>Carne</a:t>
                      </a:r>
                      <a:r>
                        <a:rPr sz="1700" spc="-110" dirty="0">
                          <a:latin typeface="Verdana"/>
                          <a:cs typeface="Verdana"/>
                        </a:rPr>
                        <a:t> </a:t>
                      </a:r>
                      <a:r>
                        <a:rPr sz="1700" spc="-35" dirty="0">
                          <a:latin typeface="Verdana"/>
                          <a:cs typeface="Verdana"/>
                        </a:rPr>
                        <a:t>de</a:t>
                      </a:r>
                      <a:r>
                        <a:rPr sz="1700" spc="-60" dirty="0">
                          <a:latin typeface="Verdana"/>
                          <a:cs typeface="Verdana"/>
                        </a:rPr>
                        <a:t> </a:t>
                      </a:r>
                      <a:r>
                        <a:rPr sz="1700" spc="-25" dirty="0">
                          <a:latin typeface="Verdana"/>
                          <a:cs typeface="Verdana"/>
                        </a:rPr>
                        <a:t>cerdo</a:t>
                      </a:r>
                      <a:r>
                        <a:rPr sz="1700" spc="-110" dirty="0">
                          <a:latin typeface="Verdana"/>
                          <a:cs typeface="Verdana"/>
                        </a:rPr>
                        <a:t> </a:t>
                      </a:r>
                      <a:r>
                        <a:rPr sz="1700" spc="-55" dirty="0">
                          <a:latin typeface="Verdana"/>
                          <a:cs typeface="Verdana"/>
                        </a:rPr>
                        <a:t>en</a:t>
                      </a:r>
                      <a:r>
                        <a:rPr sz="1700" spc="-60" dirty="0">
                          <a:latin typeface="Verdana"/>
                          <a:cs typeface="Verdana"/>
                        </a:rPr>
                        <a:t> trozo,</a:t>
                      </a:r>
                      <a:r>
                        <a:rPr sz="1700" spc="-100" dirty="0">
                          <a:latin typeface="Verdana"/>
                          <a:cs typeface="Verdana"/>
                        </a:rPr>
                        <a:t> </a:t>
                      </a:r>
                      <a:r>
                        <a:rPr sz="1700" spc="-30" dirty="0">
                          <a:latin typeface="Verdana"/>
                          <a:cs typeface="Verdana"/>
                        </a:rPr>
                        <a:t>carnes</a:t>
                      </a:r>
                      <a:r>
                        <a:rPr sz="1700" spc="-105" dirty="0">
                          <a:latin typeface="Verdana"/>
                          <a:cs typeface="Verdana"/>
                        </a:rPr>
                        <a:t> </a:t>
                      </a:r>
                      <a:r>
                        <a:rPr sz="1700" spc="-55" dirty="0">
                          <a:latin typeface="Verdana"/>
                          <a:cs typeface="Verdana"/>
                        </a:rPr>
                        <a:t>molidas</a:t>
                      </a:r>
                      <a:r>
                        <a:rPr sz="1700" spc="-100" dirty="0">
                          <a:latin typeface="Verdana"/>
                          <a:cs typeface="Verdana"/>
                        </a:rPr>
                        <a:t> </a:t>
                      </a:r>
                      <a:r>
                        <a:rPr sz="1700" spc="-25" dirty="0">
                          <a:latin typeface="Verdana"/>
                          <a:cs typeface="Verdana"/>
                        </a:rPr>
                        <a:t>de </a:t>
                      </a:r>
                      <a:r>
                        <a:rPr sz="1700" spc="-65" dirty="0">
                          <a:latin typeface="Verdana"/>
                          <a:cs typeface="Verdana"/>
                        </a:rPr>
                        <a:t>res, </a:t>
                      </a:r>
                      <a:r>
                        <a:rPr sz="1700" spc="-25" dirty="0">
                          <a:latin typeface="Verdana"/>
                          <a:cs typeface="Verdana"/>
                        </a:rPr>
                        <a:t>cerdo</a:t>
                      </a:r>
                      <a:r>
                        <a:rPr sz="1700" spc="-90" dirty="0">
                          <a:latin typeface="Verdana"/>
                          <a:cs typeface="Verdana"/>
                        </a:rPr>
                        <a:t> </a:t>
                      </a:r>
                      <a:r>
                        <a:rPr sz="1700" spc="-20" dirty="0">
                          <a:latin typeface="Verdana"/>
                          <a:cs typeface="Verdana"/>
                        </a:rPr>
                        <a:t>o</a:t>
                      </a:r>
                      <a:r>
                        <a:rPr sz="1700" spc="-60" dirty="0">
                          <a:latin typeface="Verdana"/>
                          <a:cs typeface="Verdana"/>
                        </a:rPr>
                        <a:t> </a:t>
                      </a:r>
                      <a:r>
                        <a:rPr sz="1700" spc="-50" dirty="0">
                          <a:latin typeface="Verdana"/>
                          <a:cs typeface="Verdana"/>
                        </a:rPr>
                        <a:t>pescado;</a:t>
                      </a:r>
                      <a:r>
                        <a:rPr sz="1700" spc="-90" dirty="0">
                          <a:latin typeface="Verdana"/>
                          <a:cs typeface="Verdana"/>
                        </a:rPr>
                        <a:t> </a:t>
                      </a:r>
                      <a:r>
                        <a:rPr sz="1700" spc="-35" dirty="0">
                          <a:latin typeface="Verdana"/>
                          <a:cs typeface="Verdana"/>
                        </a:rPr>
                        <a:t>carnes</a:t>
                      </a:r>
                      <a:r>
                        <a:rPr sz="1700" spc="-95" dirty="0">
                          <a:latin typeface="Verdana"/>
                          <a:cs typeface="Verdana"/>
                        </a:rPr>
                        <a:t> </a:t>
                      </a:r>
                      <a:r>
                        <a:rPr sz="1700" spc="-45" dirty="0">
                          <a:latin typeface="Verdana"/>
                          <a:cs typeface="Verdana"/>
                        </a:rPr>
                        <a:t>inyectadas</a:t>
                      </a:r>
                      <a:r>
                        <a:rPr sz="1700" spc="-114" dirty="0">
                          <a:latin typeface="Verdana"/>
                          <a:cs typeface="Verdana"/>
                        </a:rPr>
                        <a:t> </a:t>
                      </a:r>
                      <a:r>
                        <a:rPr sz="1700" spc="-50" dirty="0">
                          <a:latin typeface="Verdana"/>
                          <a:cs typeface="Verdana"/>
                        </a:rPr>
                        <a:t>y </a:t>
                      </a:r>
                      <a:r>
                        <a:rPr sz="1700" spc="-65" dirty="0">
                          <a:latin typeface="Verdana"/>
                          <a:cs typeface="Verdana"/>
                        </a:rPr>
                        <a:t>huevo</a:t>
                      </a:r>
                      <a:r>
                        <a:rPr sz="1700" spc="-85" dirty="0">
                          <a:latin typeface="Verdana"/>
                          <a:cs typeface="Verdana"/>
                        </a:rPr>
                        <a:t> </a:t>
                      </a:r>
                      <a:r>
                        <a:rPr sz="1700" spc="-35" dirty="0">
                          <a:latin typeface="Verdana"/>
                          <a:cs typeface="Verdana"/>
                        </a:rPr>
                        <a:t>de</a:t>
                      </a:r>
                      <a:r>
                        <a:rPr sz="1700" spc="-70" dirty="0">
                          <a:latin typeface="Verdana"/>
                          <a:cs typeface="Verdana"/>
                        </a:rPr>
                        <a:t> </a:t>
                      </a:r>
                      <a:r>
                        <a:rPr sz="1700" spc="-30" dirty="0">
                          <a:latin typeface="Verdana"/>
                          <a:cs typeface="Verdana"/>
                        </a:rPr>
                        <a:t>cascarón</a:t>
                      </a:r>
                      <a:r>
                        <a:rPr sz="1700" spc="-110" dirty="0">
                          <a:latin typeface="Verdana"/>
                          <a:cs typeface="Verdana"/>
                        </a:rPr>
                        <a:t> </a:t>
                      </a:r>
                      <a:r>
                        <a:rPr sz="1700" spc="-50" dirty="0">
                          <a:latin typeface="Verdana"/>
                          <a:cs typeface="Verdana"/>
                        </a:rPr>
                        <a:t>que</a:t>
                      </a:r>
                      <a:r>
                        <a:rPr sz="1700" spc="-75" dirty="0">
                          <a:latin typeface="Verdana"/>
                          <a:cs typeface="Verdana"/>
                        </a:rPr>
                        <a:t> </a:t>
                      </a:r>
                      <a:r>
                        <a:rPr sz="1700" spc="-65" dirty="0">
                          <a:latin typeface="Verdana"/>
                          <a:cs typeface="Verdana"/>
                        </a:rPr>
                        <a:t>ha</a:t>
                      </a:r>
                      <a:r>
                        <a:rPr sz="1700" spc="-70" dirty="0">
                          <a:latin typeface="Verdana"/>
                          <a:cs typeface="Verdana"/>
                        </a:rPr>
                        <a:t> </a:t>
                      </a:r>
                      <a:r>
                        <a:rPr sz="1700" spc="-35" dirty="0">
                          <a:latin typeface="Verdana"/>
                          <a:cs typeface="Verdana"/>
                        </a:rPr>
                        <a:t>sido</a:t>
                      </a:r>
                      <a:r>
                        <a:rPr sz="1700" spc="-85" dirty="0">
                          <a:latin typeface="Verdana"/>
                          <a:cs typeface="Verdana"/>
                        </a:rPr>
                        <a:t> </a:t>
                      </a:r>
                      <a:r>
                        <a:rPr sz="1700" spc="-50" dirty="0">
                          <a:latin typeface="Verdana"/>
                          <a:cs typeface="Verdana"/>
                        </a:rPr>
                        <a:t>quebrado</a:t>
                      </a:r>
                      <a:r>
                        <a:rPr sz="1700" spc="-110" dirty="0">
                          <a:latin typeface="Verdana"/>
                          <a:cs typeface="Verdana"/>
                        </a:rPr>
                        <a:t> </a:t>
                      </a:r>
                      <a:r>
                        <a:rPr sz="1700" spc="-20" dirty="0">
                          <a:latin typeface="Verdana"/>
                          <a:cs typeface="Verdana"/>
                        </a:rPr>
                        <a:t>para </a:t>
                      </a:r>
                      <a:r>
                        <a:rPr sz="1700" spc="-30" dirty="0">
                          <a:latin typeface="Verdana"/>
                          <a:cs typeface="Verdana"/>
                        </a:rPr>
                        <a:t>cocinarse</a:t>
                      </a:r>
                      <a:r>
                        <a:rPr sz="1700" spc="-100" dirty="0">
                          <a:latin typeface="Verdana"/>
                          <a:cs typeface="Verdana"/>
                        </a:rPr>
                        <a:t> </a:t>
                      </a:r>
                      <a:r>
                        <a:rPr sz="1700" spc="-85" dirty="0">
                          <a:latin typeface="Verdana"/>
                          <a:cs typeface="Verdana"/>
                        </a:rPr>
                        <a:t>y</a:t>
                      </a:r>
                      <a:r>
                        <a:rPr sz="1700" spc="-80" dirty="0">
                          <a:latin typeface="Verdana"/>
                          <a:cs typeface="Verdana"/>
                        </a:rPr>
                        <a:t> </a:t>
                      </a:r>
                      <a:r>
                        <a:rPr sz="1700" spc="-45" dirty="0">
                          <a:latin typeface="Verdana"/>
                          <a:cs typeface="Verdana"/>
                        </a:rPr>
                        <a:t>exhibirse</a:t>
                      </a:r>
                      <a:r>
                        <a:rPr sz="1700" spc="-95" dirty="0">
                          <a:latin typeface="Verdana"/>
                          <a:cs typeface="Verdana"/>
                        </a:rPr>
                        <a:t> </a:t>
                      </a:r>
                      <a:r>
                        <a:rPr sz="1700" spc="-55" dirty="0">
                          <a:latin typeface="Verdana"/>
                          <a:cs typeface="Verdana"/>
                        </a:rPr>
                        <a:t>en</a:t>
                      </a:r>
                      <a:r>
                        <a:rPr sz="1700" spc="-80" dirty="0">
                          <a:latin typeface="Verdana"/>
                          <a:cs typeface="Verdana"/>
                        </a:rPr>
                        <a:t> </a:t>
                      </a:r>
                      <a:r>
                        <a:rPr sz="1700" spc="-75" dirty="0">
                          <a:latin typeface="Verdana"/>
                          <a:cs typeface="Verdana"/>
                        </a:rPr>
                        <a:t>una</a:t>
                      </a:r>
                      <a:r>
                        <a:rPr sz="1700" spc="-95" dirty="0">
                          <a:latin typeface="Verdana"/>
                          <a:cs typeface="Verdana"/>
                        </a:rPr>
                        <a:t> </a:t>
                      </a:r>
                      <a:r>
                        <a:rPr sz="1700" spc="-55" dirty="0">
                          <a:latin typeface="Verdana"/>
                          <a:cs typeface="Verdana"/>
                        </a:rPr>
                        <a:t>barra</a:t>
                      </a:r>
                      <a:r>
                        <a:rPr sz="1700" spc="-120" dirty="0">
                          <a:latin typeface="Verdana"/>
                          <a:cs typeface="Verdana"/>
                        </a:rPr>
                        <a:t> </a:t>
                      </a:r>
                      <a:r>
                        <a:rPr sz="1700" spc="-35" dirty="0">
                          <a:latin typeface="Verdana"/>
                          <a:cs typeface="Verdana"/>
                        </a:rPr>
                        <a:t>de</a:t>
                      </a:r>
                      <a:r>
                        <a:rPr sz="1700" spc="-75" dirty="0">
                          <a:latin typeface="Verdana"/>
                          <a:cs typeface="Verdana"/>
                        </a:rPr>
                        <a:t> </a:t>
                      </a:r>
                      <a:r>
                        <a:rPr sz="1700" spc="-10" dirty="0">
                          <a:latin typeface="Verdana"/>
                          <a:cs typeface="Verdana"/>
                        </a:rPr>
                        <a:t>buffet</a:t>
                      </a:r>
                      <a:endParaRPr sz="1700">
                        <a:latin typeface="Verdana"/>
                        <a:cs typeface="Verdana"/>
                      </a:endParaRPr>
                    </a:p>
                  </a:txBody>
                  <a:tcPr marL="0" marR="0" marT="6096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38100" algn="ctr">
                        <a:lnSpc>
                          <a:spcPct val="100000"/>
                        </a:lnSpc>
                        <a:spcBef>
                          <a:spcPts val="320"/>
                        </a:spcBef>
                      </a:pPr>
                      <a:r>
                        <a:rPr sz="1700" spc="-20" dirty="0">
                          <a:latin typeface="Verdana"/>
                          <a:cs typeface="Verdana"/>
                        </a:rPr>
                        <a:t>68°C</a:t>
                      </a:r>
                      <a:endParaRPr sz="1700">
                        <a:latin typeface="Verdana"/>
                        <a:cs typeface="Verdana"/>
                      </a:endParaRPr>
                    </a:p>
                  </a:txBody>
                  <a:tcPr marL="0" marR="0" marT="6096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02"/>
                  </a:ext>
                </a:extLst>
              </a:tr>
              <a:tr h="891540">
                <a:tc>
                  <a:txBody>
                    <a:bodyPr/>
                    <a:lstStyle/>
                    <a:p>
                      <a:pPr marL="92075" marR="202565">
                        <a:lnSpc>
                          <a:spcPct val="100000"/>
                        </a:lnSpc>
                        <a:spcBef>
                          <a:spcPts val="320"/>
                        </a:spcBef>
                      </a:pPr>
                      <a:r>
                        <a:rPr sz="1700" spc="-50" dirty="0">
                          <a:latin typeface="Verdana"/>
                          <a:cs typeface="Verdana"/>
                        </a:rPr>
                        <a:t>Embutidos</a:t>
                      </a:r>
                      <a:r>
                        <a:rPr sz="1700" spc="-90" dirty="0">
                          <a:latin typeface="Verdana"/>
                          <a:cs typeface="Verdana"/>
                        </a:rPr>
                        <a:t> </a:t>
                      </a:r>
                      <a:r>
                        <a:rPr sz="1700" spc="-35" dirty="0">
                          <a:latin typeface="Verdana"/>
                          <a:cs typeface="Verdana"/>
                        </a:rPr>
                        <a:t>de</a:t>
                      </a:r>
                      <a:r>
                        <a:rPr sz="1700" spc="-70" dirty="0">
                          <a:latin typeface="Verdana"/>
                          <a:cs typeface="Verdana"/>
                        </a:rPr>
                        <a:t> </a:t>
                      </a:r>
                      <a:r>
                        <a:rPr sz="1700" spc="-40" dirty="0">
                          <a:latin typeface="Verdana"/>
                          <a:cs typeface="Verdana"/>
                        </a:rPr>
                        <a:t>pescado,</a:t>
                      </a:r>
                      <a:r>
                        <a:rPr sz="1700" spc="-100" dirty="0">
                          <a:latin typeface="Verdana"/>
                          <a:cs typeface="Verdana"/>
                        </a:rPr>
                        <a:t> </a:t>
                      </a:r>
                      <a:r>
                        <a:rPr sz="1700" spc="-65" dirty="0">
                          <a:latin typeface="Verdana"/>
                          <a:cs typeface="Verdana"/>
                        </a:rPr>
                        <a:t>res,</a:t>
                      </a:r>
                      <a:r>
                        <a:rPr sz="1700" spc="-75" dirty="0">
                          <a:latin typeface="Verdana"/>
                          <a:cs typeface="Verdana"/>
                        </a:rPr>
                        <a:t> </a:t>
                      </a:r>
                      <a:r>
                        <a:rPr sz="1700" spc="-25" dirty="0">
                          <a:latin typeface="Verdana"/>
                          <a:cs typeface="Verdana"/>
                        </a:rPr>
                        <a:t>cerdo</a:t>
                      </a:r>
                      <a:r>
                        <a:rPr sz="1700" spc="-90" dirty="0">
                          <a:latin typeface="Verdana"/>
                          <a:cs typeface="Verdana"/>
                        </a:rPr>
                        <a:t> </a:t>
                      </a:r>
                      <a:r>
                        <a:rPr sz="1700" spc="-20" dirty="0">
                          <a:latin typeface="Verdana"/>
                          <a:cs typeface="Verdana"/>
                        </a:rPr>
                        <a:t>o</a:t>
                      </a:r>
                      <a:r>
                        <a:rPr sz="1700" spc="-75" dirty="0">
                          <a:latin typeface="Verdana"/>
                          <a:cs typeface="Verdana"/>
                        </a:rPr>
                        <a:t> </a:t>
                      </a:r>
                      <a:r>
                        <a:rPr sz="1700" spc="-10" dirty="0">
                          <a:latin typeface="Verdana"/>
                          <a:cs typeface="Verdana"/>
                        </a:rPr>
                        <a:t>pollo; </a:t>
                      </a:r>
                      <a:r>
                        <a:rPr sz="1700" spc="-45" dirty="0">
                          <a:latin typeface="Verdana"/>
                          <a:cs typeface="Verdana"/>
                        </a:rPr>
                        <a:t>rellenos</a:t>
                      </a:r>
                      <a:r>
                        <a:rPr sz="1700" spc="-105" dirty="0">
                          <a:latin typeface="Verdana"/>
                          <a:cs typeface="Verdana"/>
                        </a:rPr>
                        <a:t> </a:t>
                      </a:r>
                      <a:r>
                        <a:rPr sz="1700" spc="-35" dirty="0">
                          <a:latin typeface="Verdana"/>
                          <a:cs typeface="Verdana"/>
                        </a:rPr>
                        <a:t>de</a:t>
                      </a:r>
                      <a:r>
                        <a:rPr sz="1700" spc="-60" dirty="0">
                          <a:latin typeface="Verdana"/>
                          <a:cs typeface="Verdana"/>
                        </a:rPr>
                        <a:t> </a:t>
                      </a:r>
                      <a:r>
                        <a:rPr sz="1700" spc="-40" dirty="0">
                          <a:latin typeface="Verdana"/>
                          <a:cs typeface="Verdana"/>
                        </a:rPr>
                        <a:t>pescado,</a:t>
                      </a:r>
                      <a:r>
                        <a:rPr sz="1700" spc="-100" dirty="0">
                          <a:latin typeface="Verdana"/>
                          <a:cs typeface="Verdana"/>
                        </a:rPr>
                        <a:t> </a:t>
                      </a:r>
                      <a:r>
                        <a:rPr sz="1700" spc="-65" dirty="0">
                          <a:latin typeface="Verdana"/>
                          <a:cs typeface="Verdana"/>
                        </a:rPr>
                        <a:t>res,</a:t>
                      </a:r>
                      <a:r>
                        <a:rPr sz="1700" spc="-70" dirty="0">
                          <a:latin typeface="Verdana"/>
                          <a:cs typeface="Verdana"/>
                        </a:rPr>
                        <a:t> </a:t>
                      </a:r>
                      <a:r>
                        <a:rPr sz="1700" spc="-25" dirty="0">
                          <a:latin typeface="Verdana"/>
                          <a:cs typeface="Verdana"/>
                        </a:rPr>
                        <a:t>cerdo</a:t>
                      </a:r>
                      <a:r>
                        <a:rPr sz="1700" spc="-95" dirty="0">
                          <a:latin typeface="Verdana"/>
                          <a:cs typeface="Verdana"/>
                        </a:rPr>
                        <a:t> </a:t>
                      </a:r>
                      <a:r>
                        <a:rPr sz="1700" spc="-20" dirty="0">
                          <a:latin typeface="Verdana"/>
                          <a:cs typeface="Verdana"/>
                        </a:rPr>
                        <a:t>o</a:t>
                      </a:r>
                      <a:r>
                        <a:rPr sz="1700" spc="-75" dirty="0">
                          <a:latin typeface="Verdana"/>
                          <a:cs typeface="Verdana"/>
                        </a:rPr>
                        <a:t> </a:t>
                      </a:r>
                      <a:r>
                        <a:rPr sz="1700" spc="-95" dirty="0">
                          <a:latin typeface="Verdana"/>
                          <a:cs typeface="Verdana"/>
                        </a:rPr>
                        <a:t>aves;</a:t>
                      </a:r>
                      <a:r>
                        <a:rPr sz="1700" spc="-70" dirty="0">
                          <a:latin typeface="Verdana"/>
                          <a:cs typeface="Verdana"/>
                        </a:rPr>
                        <a:t> </a:t>
                      </a:r>
                      <a:r>
                        <a:rPr sz="1700" spc="-20" dirty="0">
                          <a:latin typeface="Verdana"/>
                          <a:cs typeface="Verdana"/>
                        </a:rPr>
                        <a:t>carne </a:t>
                      </a:r>
                      <a:r>
                        <a:rPr sz="1700" spc="-30" dirty="0">
                          <a:latin typeface="Verdana"/>
                          <a:cs typeface="Verdana"/>
                        </a:rPr>
                        <a:t>de</a:t>
                      </a:r>
                      <a:r>
                        <a:rPr sz="1700" spc="-100" dirty="0">
                          <a:latin typeface="Verdana"/>
                          <a:cs typeface="Verdana"/>
                        </a:rPr>
                        <a:t> </a:t>
                      </a:r>
                      <a:r>
                        <a:rPr sz="1700" spc="-20" dirty="0">
                          <a:latin typeface="Verdana"/>
                          <a:cs typeface="Verdana"/>
                        </a:rPr>
                        <a:t>aves</a:t>
                      </a:r>
                      <a:endParaRPr sz="1700">
                        <a:latin typeface="Verdana"/>
                        <a:cs typeface="Verdana"/>
                      </a:endParaRPr>
                    </a:p>
                  </a:txBody>
                  <a:tcPr marL="0" marR="0" marT="6096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1270" algn="ctr">
                        <a:lnSpc>
                          <a:spcPct val="100000"/>
                        </a:lnSpc>
                        <a:spcBef>
                          <a:spcPts val="320"/>
                        </a:spcBef>
                      </a:pPr>
                      <a:r>
                        <a:rPr sz="1700" spc="-20" dirty="0">
                          <a:latin typeface="Verdana"/>
                          <a:cs typeface="Verdana"/>
                        </a:rPr>
                        <a:t>74°C</a:t>
                      </a:r>
                      <a:endParaRPr sz="1700">
                        <a:latin typeface="Verdana"/>
                        <a:cs typeface="Verdana"/>
                      </a:endParaRPr>
                    </a:p>
                  </a:txBody>
                  <a:tcPr marL="0" marR="0" marT="6096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03"/>
                  </a:ext>
                </a:extLst>
              </a:tr>
              <a:tr h="639126">
                <a:tc>
                  <a:txBody>
                    <a:bodyPr/>
                    <a:lstStyle/>
                    <a:p>
                      <a:pPr marL="92075" marR="521970">
                        <a:lnSpc>
                          <a:spcPct val="100000"/>
                        </a:lnSpc>
                        <a:spcBef>
                          <a:spcPts val="320"/>
                        </a:spcBef>
                      </a:pPr>
                      <a:r>
                        <a:rPr sz="1700" spc="-45" dirty="0">
                          <a:latin typeface="Verdana"/>
                          <a:cs typeface="Verdana"/>
                        </a:rPr>
                        <a:t>Si</a:t>
                      </a:r>
                      <a:r>
                        <a:rPr sz="1700" spc="-80" dirty="0">
                          <a:latin typeface="Verdana"/>
                          <a:cs typeface="Verdana"/>
                        </a:rPr>
                        <a:t> </a:t>
                      </a:r>
                      <a:r>
                        <a:rPr sz="1700" spc="-10" dirty="0">
                          <a:latin typeface="Verdana"/>
                          <a:cs typeface="Verdana"/>
                        </a:rPr>
                        <a:t>se</a:t>
                      </a:r>
                      <a:r>
                        <a:rPr sz="1700" spc="-65" dirty="0">
                          <a:latin typeface="Verdana"/>
                          <a:cs typeface="Verdana"/>
                        </a:rPr>
                        <a:t> </a:t>
                      </a:r>
                      <a:r>
                        <a:rPr sz="1700" spc="-40" dirty="0">
                          <a:latin typeface="Verdana"/>
                          <a:cs typeface="Verdana"/>
                        </a:rPr>
                        <a:t>llegase</a:t>
                      </a:r>
                      <a:r>
                        <a:rPr sz="1700" spc="-90" dirty="0">
                          <a:latin typeface="Verdana"/>
                          <a:cs typeface="Verdana"/>
                        </a:rPr>
                        <a:t> </a:t>
                      </a:r>
                      <a:r>
                        <a:rPr sz="1700" spc="-55" dirty="0">
                          <a:latin typeface="Verdana"/>
                          <a:cs typeface="Verdana"/>
                        </a:rPr>
                        <a:t>a</a:t>
                      </a:r>
                      <a:r>
                        <a:rPr sz="1700" spc="-75" dirty="0">
                          <a:latin typeface="Verdana"/>
                          <a:cs typeface="Verdana"/>
                        </a:rPr>
                        <a:t> </a:t>
                      </a:r>
                      <a:r>
                        <a:rPr sz="1700" spc="-45" dirty="0">
                          <a:latin typeface="Verdana"/>
                          <a:cs typeface="Verdana"/>
                        </a:rPr>
                        <a:t>recalentar</a:t>
                      </a:r>
                      <a:r>
                        <a:rPr sz="1700" spc="-105" dirty="0">
                          <a:latin typeface="Verdana"/>
                          <a:cs typeface="Verdana"/>
                        </a:rPr>
                        <a:t> </a:t>
                      </a:r>
                      <a:r>
                        <a:rPr sz="1700" spc="-65" dirty="0">
                          <a:latin typeface="Verdana"/>
                          <a:cs typeface="Verdana"/>
                        </a:rPr>
                        <a:t>algún</a:t>
                      </a:r>
                      <a:r>
                        <a:rPr sz="1700" spc="-95" dirty="0">
                          <a:latin typeface="Verdana"/>
                          <a:cs typeface="Verdana"/>
                        </a:rPr>
                        <a:t> </a:t>
                      </a:r>
                      <a:r>
                        <a:rPr sz="1700" spc="-55" dirty="0">
                          <a:latin typeface="Verdana"/>
                          <a:cs typeface="Verdana"/>
                        </a:rPr>
                        <a:t>alimento </a:t>
                      </a:r>
                      <a:r>
                        <a:rPr sz="1700" spc="-10" dirty="0">
                          <a:latin typeface="Verdana"/>
                          <a:cs typeface="Verdana"/>
                        </a:rPr>
                        <a:t>preparado</a:t>
                      </a:r>
                      <a:endParaRPr sz="1700">
                        <a:latin typeface="Verdana"/>
                        <a:cs typeface="Verdana"/>
                      </a:endParaRPr>
                    </a:p>
                  </a:txBody>
                  <a:tcPr marL="0" marR="0" marT="6096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1270" algn="ctr">
                        <a:lnSpc>
                          <a:spcPct val="100000"/>
                        </a:lnSpc>
                        <a:spcBef>
                          <a:spcPts val="320"/>
                        </a:spcBef>
                      </a:pPr>
                      <a:r>
                        <a:rPr sz="1700" spc="-20" dirty="0">
                          <a:latin typeface="Verdana"/>
                          <a:cs typeface="Verdana"/>
                        </a:rPr>
                        <a:t>74°C</a:t>
                      </a:r>
                      <a:endParaRPr sz="1700">
                        <a:latin typeface="Verdana"/>
                        <a:cs typeface="Verdana"/>
                      </a:endParaRPr>
                    </a:p>
                  </a:txBody>
                  <a:tcPr marL="0" marR="0" marT="6096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04"/>
                  </a:ext>
                </a:extLst>
              </a:tr>
              <a:tr h="639126">
                <a:tc gridSpan="2">
                  <a:txBody>
                    <a:bodyPr/>
                    <a:lstStyle/>
                    <a:p>
                      <a:pPr marL="92075" marR="81280" indent="36195">
                        <a:lnSpc>
                          <a:spcPct val="100000"/>
                        </a:lnSpc>
                        <a:spcBef>
                          <a:spcPts val="320"/>
                        </a:spcBef>
                      </a:pPr>
                      <a:r>
                        <a:rPr sz="1700" spc="-20" dirty="0">
                          <a:latin typeface="Verdana"/>
                          <a:cs typeface="Verdana"/>
                        </a:rPr>
                        <a:t>Alimentos</a:t>
                      </a:r>
                      <a:r>
                        <a:rPr sz="1700" spc="365" dirty="0">
                          <a:latin typeface="Verdana"/>
                          <a:cs typeface="Verdana"/>
                        </a:rPr>
                        <a:t> </a:t>
                      </a:r>
                      <a:r>
                        <a:rPr sz="1700" spc="-10" dirty="0">
                          <a:latin typeface="Verdana"/>
                          <a:cs typeface="Verdana"/>
                        </a:rPr>
                        <a:t>preparados</a:t>
                      </a:r>
                      <a:r>
                        <a:rPr sz="1700" spc="360" dirty="0">
                          <a:latin typeface="Verdana"/>
                          <a:cs typeface="Verdana"/>
                        </a:rPr>
                        <a:t> </a:t>
                      </a:r>
                      <a:r>
                        <a:rPr sz="1700" dirty="0">
                          <a:latin typeface="Verdana"/>
                          <a:cs typeface="Verdana"/>
                        </a:rPr>
                        <a:t>y</a:t>
                      </a:r>
                      <a:r>
                        <a:rPr sz="1700" spc="380" dirty="0">
                          <a:latin typeface="Verdana"/>
                          <a:cs typeface="Verdana"/>
                        </a:rPr>
                        <a:t> </a:t>
                      </a:r>
                      <a:r>
                        <a:rPr sz="1700" dirty="0">
                          <a:latin typeface="Verdana"/>
                          <a:cs typeface="Verdana"/>
                        </a:rPr>
                        <a:t>listos</a:t>
                      </a:r>
                      <a:r>
                        <a:rPr sz="1700" spc="365" dirty="0">
                          <a:latin typeface="Verdana"/>
                          <a:cs typeface="Verdana"/>
                        </a:rPr>
                        <a:t> </a:t>
                      </a:r>
                      <a:r>
                        <a:rPr sz="1700" dirty="0">
                          <a:latin typeface="Verdana"/>
                          <a:cs typeface="Verdana"/>
                        </a:rPr>
                        <a:t>para</a:t>
                      </a:r>
                      <a:r>
                        <a:rPr sz="1700" spc="375" dirty="0">
                          <a:latin typeface="Verdana"/>
                          <a:cs typeface="Verdana"/>
                        </a:rPr>
                        <a:t> </a:t>
                      </a:r>
                      <a:r>
                        <a:rPr sz="1700" spc="-10" dirty="0">
                          <a:latin typeface="Verdana"/>
                          <a:cs typeface="Verdana"/>
                        </a:rPr>
                        <a:t>servir</a:t>
                      </a:r>
                      <a:r>
                        <a:rPr sz="1700" spc="365" dirty="0">
                          <a:latin typeface="Verdana"/>
                          <a:cs typeface="Verdana"/>
                        </a:rPr>
                        <a:t> </a:t>
                      </a:r>
                      <a:r>
                        <a:rPr sz="1700" dirty="0">
                          <a:latin typeface="Verdana"/>
                          <a:cs typeface="Verdana"/>
                        </a:rPr>
                        <a:t>y</a:t>
                      </a:r>
                      <a:r>
                        <a:rPr sz="1700" spc="380" dirty="0">
                          <a:latin typeface="Verdana"/>
                          <a:cs typeface="Verdana"/>
                        </a:rPr>
                        <a:t> </a:t>
                      </a:r>
                      <a:r>
                        <a:rPr sz="1700" dirty="0">
                          <a:latin typeface="Verdana"/>
                          <a:cs typeface="Verdana"/>
                        </a:rPr>
                        <a:t>los</a:t>
                      </a:r>
                      <a:r>
                        <a:rPr sz="1700" spc="365" dirty="0">
                          <a:latin typeface="Verdana"/>
                          <a:cs typeface="Verdana"/>
                        </a:rPr>
                        <a:t> </a:t>
                      </a:r>
                      <a:r>
                        <a:rPr sz="1700" dirty="0">
                          <a:latin typeface="Verdana"/>
                          <a:cs typeface="Verdana"/>
                        </a:rPr>
                        <a:t>que</a:t>
                      </a:r>
                      <a:r>
                        <a:rPr sz="1700" spc="370" dirty="0">
                          <a:latin typeface="Verdana"/>
                          <a:cs typeface="Verdana"/>
                        </a:rPr>
                        <a:t> </a:t>
                      </a:r>
                      <a:r>
                        <a:rPr sz="1700" spc="-25" dirty="0">
                          <a:latin typeface="Verdana"/>
                          <a:cs typeface="Verdana"/>
                        </a:rPr>
                        <a:t>se </a:t>
                      </a:r>
                      <a:r>
                        <a:rPr sz="1700" spc="-55" dirty="0">
                          <a:latin typeface="Verdana"/>
                          <a:cs typeface="Verdana"/>
                        </a:rPr>
                        <a:t>encuentran</a:t>
                      </a:r>
                      <a:r>
                        <a:rPr sz="1700" spc="-105" dirty="0">
                          <a:latin typeface="Verdana"/>
                          <a:cs typeface="Verdana"/>
                        </a:rPr>
                        <a:t> </a:t>
                      </a:r>
                      <a:r>
                        <a:rPr sz="1700" spc="-55" dirty="0">
                          <a:latin typeface="Verdana"/>
                          <a:cs typeface="Verdana"/>
                        </a:rPr>
                        <a:t>en</a:t>
                      </a:r>
                      <a:r>
                        <a:rPr sz="1700" spc="-65" dirty="0">
                          <a:latin typeface="Verdana"/>
                          <a:cs typeface="Verdana"/>
                        </a:rPr>
                        <a:t> </a:t>
                      </a:r>
                      <a:r>
                        <a:rPr sz="1700" spc="-50" dirty="0">
                          <a:latin typeface="Verdana"/>
                          <a:cs typeface="Verdana"/>
                        </a:rPr>
                        <a:t>barras</a:t>
                      </a:r>
                      <a:r>
                        <a:rPr sz="1700" spc="-95" dirty="0">
                          <a:latin typeface="Verdana"/>
                          <a:cs typeface="Verdana"/>
                        </a:rPr>
                        <a:t> </a:t>
                      </a:r>
                      <a:r>
                        <a:rPr sz="1700" spc="-35" dirty="0">
                          <a:latin typeface="Verdana"/>
                          <a:cs typeface="Verdana"/>
                        </a:rPr>
                        <a:t>de</a:t>
                      </a:r>
                      <a:r>
                        <a:rPr sz="1700" spc="-55" dirty="0">
                          <a:latin typeface="Verdana"/>
                          <a:cs typeface="Verdana"/>
                        </a:rPr>
                        <a:t> </a:t>
                      </a:r>
                      <a:r>
                        <a:rPr sz="1700" spc="-10" dirty="0">
                          <a:latin typeface="Verdana"/>
                          <a:cs typeface="Verdana"/>
                        </a:rPr>
                        <a:t>exhibición:</a:t>
                      </a:r>
                      <a:endParaRPr sz="1700">
                        <a:latin typeface="Verdana"/>
                        <a:cs typeface="Verdana"/>
                      </a:endParaRPr>
                    </a:p>
                  </a:txBody>
                  <a:tcPr marL="0" marR="0" marT="6096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hMerge="1">
                  <a:txBody>
                    <a:bodyPr/>
                    <a:lstStyle/>
                    <a:p>
                      <a:endParaRPr/>
                    </a:p>
                  </a:txBody>
                  <a:tcPr marL="0" marR="0" marT="0" marB="0"/>
                </a:tc>
                <a:extLst>
                  <a:ext uri="{0D108BD9-81ED-4DB2-BD59-A6C34878D82A}">
                    <a16:rowId xmlns:a16="http://schemas.microsoft.com/office/drawing/2014/main" val="10005"/>
                  </a:ext>
                </a:extLst>
              </a:tr>
              <a:tr h="387668">
                <a:tc>
                  <a:txBody>
                    <a:bodyPr/>
                    <a:lstStyle/>
                    <a:p>
                      <a:pPr marL="92075">
                        <a:lnSpc>
                          <a:spcPct val="100000"/>
                        </a:lnSpc>
                        <a:spcBef>
                          <a:spcPts val="325"/>
                        </a:spcBef>
                      </a:pPr>
                      <a:r>
                        <a:rPr sz="1700" dirty="0">
                          <a:latin typeface="Verdana"/>
                          <a:cs typeface="Verdana"/>
                        </a:rPr>
                        <a:t>Los</a:t>
                      </a:r>
                      <a:r>
                        <a:rPr sz="1700" spc="-100" dirty="0">
                          <a:latin typeface="Verdana"/>
                          <a:cs typeface="Verdana"/>
                        </a:rPr>
                        <a:t> </a:t>
                      </a:r>
                      <a:r>
                        <a:rPr sz="1700" spc="-50" dirty="0">
                          <a:latin typeface="Verdana"/>
                          <a:cs typeface="Verdana"/>
                        </a:rPr>
                        <a:t>que</a:t>
                      </a:r>
                      <a:r>
                        <a:rPr sz="1700" spc="-75" dirty="0">
                          <a:latin typeface="Verdana"/>
                          <a:cs typeface="Verdana"/>
                        </a:rPr>
                        <a:t> </a:t>
                      </a:r>
                      <a:r>
                        <a:rPr sz="1700" spc="-10" dirty="0">
                          <a:latin typeface="Verdana"/>
                          <a:cs typeface="Verdana"/>
                        </a:rPr>
                        <a:t>se</a:t>
                      </a:r>
                      <a:r>
                        <a:rPr sz="1700" spc="-70" dirty="0">
                          <a:latin typeface="Verdana"/>
                          <a:cs typeface="Verdana"/>
                        </a:rPr>
                        <a:t> </a:t>
                      </a:r>
                      <a:r>
                        <a:rPr sz="1700" spc="-60" dirty="0">
                          <a:latin typeface="Verdana"/>
                          <a:cs typeface="Verdana"/>
                        </a:rPr>
                        <a:t>sirven</a:t>
                      </a:r>
                      <a:r>
                        <a:rPr sz="1700" spc="-95" dirty="0">
                          <a:latin typeface="Verdana"/>
                          <a:cs typeface="Verdana"/>
                        </a:rPr>
                        <a:t> </a:t>
                      </a:r>
                      <a:r>
                        <a:rPr sz="1700" spc="-10" dirty="0">
                          <a:latin typeface="Verdana"/>
                          <a:cs typeface="Verdana"/>
                        </a:rPr>
                        <a:t>calientes</a:t>
                      </a:r>
                      <a:endParaRPr sz="1700">
                        <a:latin typeface="Verdana"/>
                        <a:cs typeface="Verdana"/>
                      </a:endParaRPr>
                    </a:p>
                  </a:txBody>
                  <a:tcPr marL="0" marR="0" marT="61913"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gn="ctr">
                        <a:lnSpc>
                          <a:spcPct val="100000"/>
                        </a:lnSpc>
                        <a:spcBef>
                          <a:spcPts val="325"/>
                        </a:spcBef>
                      </a:pPr>
                      <a:r>
                        <a:rPr sz="1700" spc="-20" dirty="0">
                          <a:latin typeface="Verdana"/>
                          <a:cs typeface="Verdana"/>
                        </a:rPr>
                        <a:t>60°C</a:t>
                      </a:r>
                      <a:endParaRPr sz="1700">
                        <a:latin typeface="Verdana"/>
                        <a:cs typeface="Verdana"/>
                      </a:endParaRPr>
                    </a:p>
                  </a:txBody>
                  <a:tcPr marL="0" marR="0" marT="61913"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06"/>
                  </a:ext>
                </a:extLst>
              </a:tr>
              <a:tr h="387668">
                <a:tc>
                  <a:txBody>
                    <a:bodyPr/>
                    <a:lstStyle/>
                    <a:p>
                      <a:pPr marL="92075">
                        <a:lnSpc>
                          <a:spcPct val="100000"/>
                        </a:lnSpc>
                        <a:spcBef>
                          <a:spcPts val="325"/>
                        </a:spcBef>
                      </a:pPr>
                      <a:r>
                        <a:rPr sz="1700" dirty="0">
                          <a:latin typeface="Verdana"/>
                          <a:cs typeface="Verdana"/>
                        </a:rPr>
                        <a:t>Los</a:t>
                      </a:r>
                      <a:r>
                        <a:rPr sz="1700" spc="-100" dirty="0">
                          <a:latin typeface="Verdana"/>
                          <a:cs typeface="Verdana"/>
                        </a:rPr>
                        <a:t> </a:t>
                      </a:r>
                      <a:r>
                        <a:rPr sz="1700" spc="-50" dirty="0">
                          <a:latin typeface="Verdana"/>
                          <a:cs typeface="Verdana"/>
                        </a:rPr>
                        <a:t>que</a:t>
                      </a:r>
                      <a:r>
                        <a:rPr sz="1700" spc="-75" dirty="0">
                          <a:latin typeface="Verdana"/>
                          <a:cs typeface="Verdana"/>
                        </a:rPr>
                        <a:t> </a:t>
                      </a:r>
                      <a:r>
                        <a:rPr sz="1700" spc="-10" dirty="0">
                          <a:latin typeface="Verdana"/>
                          <a:cs typeface="Verdana"/>
                        </a:rPr>
                        <a:t>se</a:t>
                      </a:r>
                      <a:r>
                        <a:rPr sz="1700" spc="-70" dirty="0">
                          <a:latin typeface="Verdana"/>
                          <a:cs typeface="Verdana"/>
                        </a:rPr>
                        <a:t> </a:t>
                      </a:r>
                      <a:r>
                        <a:rPr sz="1700" spc="-60" dirty="0">
                          <a:latin typeface="Verdana"/>
                          <a:cs typeface="Verdana"/>
                        </a:rPr>
                        <a:t>sirven</a:t>
                      </a:r>
                      <a:r>
                        <a:rPr sz="1700" spc="-95" dirty="0">
                          <a:latin typeface="Verdana"/>
                          <a:cs typeface="Verdana"/>
                        </a:rPr>
                        <a:t> </a:t>
                      </a:r>
                      <a:r>
                        <a:rPr sz="1700" spc="-20" dirty="0">
                          <a:latin typeface="Verdana"/>
                          <a:cs typeface="Verdana"/>
                        </a:rPr>
                        <a:t>fríos</a:t>
                      </a:r>
                      <a:endParaRPr sz="1700">
                        <a:latin typeface="Verdana"/>
                        <a:cs typeface="Verdana"/>
                      </a:endParaRPr>
                    </a:p>
                  </a:txBody>
                  <a:tcPr marL="0" marR="0" marT="61913"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gn="ctr">
                        <a:lnSpc>
                          <a:spcPct val="100000"/>
                        </a:lnSpc>
                        <a:spcBef>
                          <a:spcPts val="325"/>
                        </a:spcBef>
                      </a:pPr>
                      <a:r>
                        <a:rPr sz="1700" spc="-25" dirty="0">
                          <a:latin typeface="Verdana"/>
                          <a:cs typeface="Verdana"/>
                        </a:rPr>
                        <a:t>7°C</a:t>
                      </a:r>
                      <a:endParaRPr sz="1700">
                        <a:latin typeface="Verdana"/>
                        <a:cs typeface="Verdana"/>
                      </a:endParaRPr>
                    </a:p>
                  </a:txBody>
                  <a:tcPr marL="0" marR="0" marT="61913"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07"/>
                  </a:ext>
                </a:extLst>
              </a:tr>
            </a:tbl>
          </a:graphicData>
        </a:graphic>
      </p:graphicFrame>
      <p:grpSp>
        <p:nvGrpSpPr>
          <p:cNvPr id="5" name="object 5"/>
          <p:cNvGrpSpPr/>
          <p:nvPr/>
        </p:nvGrpSpPr>
        <p:grpSpPr>
          <a:xfrm>
            <a:off x="472250" y="57"/>
            <a:ext cx="17816513" cy="1000125"/>
            <a:chOff x="314833" y="38"/>
            <a:chExt cx="11877675" cy="666750"/>
          </a:xfrm>
        </p:grpSpPr>
        <p:pic>
          <p:nvPicPr>
            <p:cNvPr id="6" name="object 6"/>
            <p:cNvPicPr/>
            <p:nvPr/>
          </p:nvPicPr>
          <p:blipFill>
            <a:blip r:embed="rId3" cstate="print"/>
            <a:stretch>
              <a:fillRect/>
            </a:stretch>
          </p:blipFill>
          <p:spPr>
            <a:xfrm>
              <a:off x="10634217" y="38"/>
              <a:ext cx="1557781" cy="666711"/>
            </a:xfrm>
            <a:prstGeom prst="rect">
              <a:avLst/>
            </a:prstGeom>
          </p:spPr>
        </p:pic>
        <p:pic>
          <p:nvPicPr>
            <p:cNvPr id="7" name="object 7"/>
            <p:cNvPicPr/>
            <p:nvPr/>
          </p:nvPicPr>
          <p:blipFill>
            <a:blip r:embed="rId4" cstate="print"/>
            <a:stretch>
              <a:fillRect/>
            </a:stretch>
          </p:blipFill>
          <p:spPr>
            <a:xfrm>
              <a:off x="314833" y="95973"/>
              <a:ext cx="1740535" cy="502958"/>
            </a:xfrm>
            <a:prstGeom prst="rect">
              <a:avLst/>
            </a:prstGeom>
          </p:spPr>
        </p:pic>
      </p:grpSp>
    </p:spTree>
    <p:extLst>
      <p:ext uri="{BB962C8B-B14F-4D97-AF65-F5344CB8AC3E}">
        <p14:creationId xmlns:p14="http://schemas.microsoft.com/office/powerpoint/2010/main" val="209245091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037081" y="1526210"/>
            <a:ext cx="7868603" cy="2308324"/>
          </a:xfrm>
          <a:prstGeom prst="rect">
            <a:avLst/>
          </a:prstGeom>
        </p:spPr>
        <p:txBody>
          <a:bodyPr vert="horz" wrap="square" lIns="0" tIns="152400" rIns="0" bIns="0" rtlCol="0">
            <a:spAutoFit/>
          </a:bodyPr>
          <a:lstStyle/>
          <a:p>
            <a:pPr marL="19050" marR="7620">
              <a:lnSpc>
                <a:spcPts val="8430"/>
              </a:lnSpc>
              <a:spcBef>
                <a:spcPts val="1200"/>
              </a:spcBef>
            </a:pPr>
            <a:r>
              <a:rPr sz="7800" spc="-203" dirty="0"/>
              <a:t>Instalaciones</a:t>
            </a:r>
            <a:r>
              <a:rPr sz="7800" spc="-413" dirty="0"/>
              <a:t> </a:t>
            </a:r>
            <a:r>
              <a:rPr sz="7800" spc="-38" dirty="0"/>
              <a:t>de </a:t>
            </a:r>
            <a:r>
              <a:rPr sz="7800" spc="-15" dirty="0"/>
              <a:t>Servicio</a:t>
            </a:r>
            <a:endParaRPr sz="7800"/>
          </a:p>
        </p:txBody>
      </p:sp>
      <p:grpSp>
        <p:nvGrpSpPr>
          <p:cNvPr id="3" name="object 3"/>
          <p:cNvGrpSpPr/>
          <p:nvPr/>
        </p:nvGrpSpPr>
        <p:grpSpPr>
          <a:xfrm>
            <a:off x="187075" y="181298"/>
            <a:ext cx="2610803" cy="830580"/>
            <a:chOff x="124716" y="120865"/>
            <a:chExt cx="1740535" cy="553720"/>
          </a:xfrm>
        </p:grpSpPr>
        <p:sp>
          <p:nvSpPr>
            <p:cNvPr id="4" name="object 4"/>
            <p:cNvSpPr/>
            <p:nvPr/>
          </p:nvSpPr>
          <p:spPr>
            <a:xfrm>
              <a:off x="612647" y="601090"/>
              <a:ext cx="548640" cy="73660"/>
            </a:xfrm>
            <a:custGeom>
              <a:avLst/>
              <a:gdLst/>
              <a:ahLst/>
              <a:cxnLst/>
              <a:rect l="l" t="t" r="r" b="b"/>
              <a:pathLst>
                <a:path w="548640" h="73659">
                  <a:moveTo>
                    <a:pt x="548640" y="0"/>
                  </a:moveTo>
                  <a:lnTo>
                    <a:pt x="0" y="0"/>
                  </a:lnTo>
                  <a:lnTo>
                    <a:pt x="0" y="73151"/>
                  </a:lnTo>
                  <a:lnTo>
                    <a:pt x="548640" y="73151"/>
                  </a:lnTo>
                  <a:lnTo>
                    <a:pt x="548640" y="0"/>
                  </a:lnTo>
                  <a:close/>
                </a:path>
              </a:pathLst>
            </a:custGeom>
            <a:solidFill>
              <a:srgbClr val="F5A700"/>
            </a:solidFill>
          </p:spPr>
          <p:txBody>
            <a:bodyPr wrap="square" lIns="0" tIns="0" rIns="0" bIns="0" rtlCol="0"/>
            <a:lstStyle/>
            <a:p>
              <a:endParaRPr/>
            </a:p>
          </p:txBody>
        </p:sp>
        <p:pic>
          <p:nvPicPr>
            <p:cNvPr id="5" name="object 5"/>
            <p:cNvPicPr/>
            <p:nvPr/>
          </p:nvPicPr>
          <p:blipFill>
            <a:blip r:embed="rId2" cstate="print"/>
            <a:stretch>
              <a:fillRect/>
            </a:stretch>
          </p:blipFill>
          <p:spPr>
            <a:xfrm>
              <a:off x="124716" y="120865"/>
              <a:ext cx="1740535" cy="502958"/>
            </a:xfrm>
            <a:prstGeom prst="rect">
              <a:avLst/>
            </a:prstGeom>
          </p:spPr>
        </p:pic>
      </p:grpSp>
      <p:sp>
        <p:nvSpPr>
          <p:cNvPr id="6" name="object 6"/>
          <p:cNvSpPr/>
          <p:nvPr/>
        </p:nvSpPr>
        <p:spPr>
          <a:xfrm>
            <a:off x="932687" y="4403216"/>
            <a:ext cx="9326880" cy="27623"/>
          </a:xfrm>
          <a:custGeom>
            <a:avLst/>
            <a:gdLst/>
            <a:ahLst/>
            <a:cxnLst/>
            <a:rect l="l" t="t" r="r" b="b"/>
            <a:pathLst>
              <a:path w="6217920" h="18414">
                <a:moveTo>
                  <a:pt x="6217920" y="0"/>
                </a:moveTo>
                <a:lnTo>
                  <a:pt x="0" y="0"/>
                </a:lnTo>
                <a:lnTo>
                  <a:pt x="0" y="18287"/>
                </a:lnTo>
                <a:lnTo>
                  <a:pt x="6217920" y="18287"/>
                </a:lnTo>
                <a:lnTo>
                  <a:pt x="6217920" y="0"/>
                </a:lnTo>
                <a:close/>
              </a:path>
            </a:pathLst>
          </a:custGeom>
          <a:solidFill>
            <a:srgbClr val="C8C8C8"/>
          </a:solidFill>
        </p:spPr>
        <p:txBody>
          <a:bodyPr wrap="square" lIns="0" tIns="0" rIns="0" bIns="0" rtlCol="0"/>
          <a:lstStyle/>
          <a:p>
            <a:endParaRPr/>
          </a:p>
        </p:txBody>
      </p:sp>
      <p:sp>
        <p:nvSpPr>
          <p:cNvPr id="7" name="object 7"/>
          <p:cNvSpPr txBox="1"/>
          <p:nvPr/>
        </p:nvSpPr>
        <p:spPr>
          <a:xfrm>
            <a:off x="1037081" y="5081969"/>
            <a:ext cx="2567940" cy="434734"/>
          </a:xfrm>
          <a:prstGeom prst="rect">
            <a:avLst/>
          </a:prstGeom>
        </p:spPr>
        <p:txBody>
          <a:bodyPr vert="horz" wrap="square" lIns="0" tIns="19050" rIns="0" bIns="0" rtlCol="0">
            <a:spAutoFit/>
          </a:bodyPr>
          <a:lstStyle/>
          <a:p>
            <a:pPr marL="452438" indent="-433388">
              <a:spcBef>
                <a:spcPts val="150"/>
              </a:spcBef>
              <a:buFont typeface="Arial MT"/>
              <a:buChar char="•"/>
              <a:tabLst>
                <a:tab pos="452438" algn="l"/>
              </a:tabLst>
            </a:pPr>
            <a:r>
              <a:rPr sz="2700" spc="-105" dirty="0">
                <a:latin typeface="Verdana"/>
                <a:cs typeface="Verdana"/>
              </a:rPr>
              <a:t>Instalaciones</a:t>
            </a:r>
            <a:endParaRPr sz="2700">
              <a:latin typeface="Verdana"/>
              <a:cs typeface="Verdana"/>
            </a:endParaRPr>
          </a:p>
        </p:txBody>
      </p:sp>
      <p:sp>
        <p:nvSpPr>
          <p:cNvPr id="8" name="object 8"/>
          <p:cNvSpPr txBox="1"/>
          <p:nvPr/>
        </p:nvSpPr>
        <p:spPr>
          <a:xfrm>
            <a:off x="3872102" y="5081969"/>
            <a:ext cx="6337935" cy="434734"/>
          </a:xfrm>
          <a:prstGeom prst="rect">
            <a:avLst/>
          </a:prstGeom>
        </p:spPr>
        <p:txBody>
          <a:bodyPr vert="horz" wrap="square" lIns="0" tIns="19050" rIns="0" bIns="0" rtlCol="0">
            <a:spAutoFit/>
          </a:bodyPr>
          <a:lstStyle/>
          <a:p>
            <a:pPr marL="19050">
              <a:spcBef>
                <a:spcPts val="150"/>
              </a:spcBef>
              <a:tabLst>
                <a:tab pos="1044893" algn="l"/>
                <a:tab pos="1624013" algn="l"/>
                <a:tab pos="3226118" algn="l"/>
                <a:tab pos="3937635" algn="l"/>
                <a:tab pos="4705350" algn="l"/>
              </a:tabLst>
            </a:pPr>
            <a:r>
              <a:rPr sz="2700" spc="-30" dirty="0">
                <a:latin typeface="Verdana"/>
                <a:cs typeface="Verdana"/>
              </a:rPr>
              <a:t>para</a:t>
            </a:r>
            <a:r>
              <a:rPr sz="2700" dirty="0">
                <a:latin typeface="Verdana"/>
                <a:cs typeface="Verdana"/>
              </a:rPr>
              <a:t>	</a:t>
            </a:r>
            <a:r>
              <a:rPr sz="2700" spc="-38" dirty="0">
                <a:latin typeface="Verdana"/>
                <a:cs typeface="Verdana"/>
              </a:rPr>
              <a:t>la</a:t>
            </a:r>
            <a:r>
              <a:rPr sz="2700" dirty="0">
                <a:latin typeface="Verdana"/>
                <a:cs typeface="Verdana"/>
              </a:rPr>
              <a:t>	</a:t>
            </a:r>
            <a:r>
              <a:rPr sz="2700" spc="-15" dirty="0">
                <a:latin typeface="Verdana"/>
                <a:cs typeface="Verdana"/>
              </a:rPr>
              <a:t>limpieza</a:t>
            </a:r>
            <a:r>
              <a:rPr sz="2700" dirty="0">
                <a:latin typeface="Verdana"/>
                <a:cs typeface="Verdana"/>
              </a:rPr>
              <a:t>	</a:t>
            </a:r>
            <a:r>
              <a:rPr sz="2700" spc="-38" dirty="0">
                <a:latin typeface="Verdana"/>
                <a:cs typeface="Verdana"/>
              </a:rPr>
              <a:t>de</a:t>
            </a:r>
            <a:r>
              <a:rPr sz="2700" dirty="0">
                <a:latin typeface="Verdana"/>
                <a:cs typeface="Verdana"/>
              </a:rPr>
              <a:t>	</a:t>
            </a:r>
            <a:r>
              <a:rPr sz="2700" spc="-38" dirty="0">
                <a:latin typeface="Verdana"/>
                <a:cs typeface="Verdana"/>
              </a:rPr>
              <a:t>los</a:t>
            </a:r>
            <a:r>
              <a:rPr sz="2700" dirty="0">
                <a:latin typeface="Verdana"/>
                <a:cs typeface="Verdana"/>
              </a:rPr>
              <a:t>	</a:t>
            </a:r>
            <a:r>
              <a:rPr sz="2700" spc="-150" dirty="0">
                <a:latin typeface="Verdana"/>
                <a:cs typeface="Verdana"/>
              </a:rPr>
              <a:t>alimentos,</a:t>
            </a:r>
            <a:endParaRPr sz="2700">
              <a:latin typeface="Verdana"/>
              <a:cs typeface="Verdana"/>
            </a:endParaRPr>
          </a:p>
        </p:txBody>
      </p:sp>
      <p:sp>
        <p:nvSpPr>
          <p:cNvPr id="9" name="object 9"/>
          <p:cNvSpPr txBox="1"/>
          <p:nvPr/>
        </p:nvSpPr>
        <p:spPr>
          <a:xfrm>
            <a:off x="1037081" y="5493830"/>
            <a:ext cx="9175433" cy="2496837"/>
          </a:xfrm>
          <a:prstGeom prst="rect">
            <a:avLst/>
          </a:prstGeom>
        </p:spPr>
        <p:txBody>
          <a:bodyPr vert="horz" wrap="square" lIns="0" tIns="19050" rIns="0" bIns="0" rtlCol="0">
            <a:spAutoFit/>
          </a:bodyPr>
          <a:lstStyle/>
          <a:p>
            <a:pPr marL="361950" marR="10478" algn="just">
              <a:lnSpc>
                <a:spcPct val="110000"/>
              </a:lnSpc>
              <a:spcBef>
                <a:spcPts val="150"/>
              </a:spcBef>
            </a:pPr>
            <a:r>
              <a:rPr sz="2700" dirty="0">
                <a:latin typeface="Verdana"/>
                <a:cs typeface="Verdana"/>
              </a:rPr>
              <a:t>utensilios</a:t>
            </a:r>
            <a:r>
              <a:rPr sz="2700" spc="614" dirty="0">
                <a:latin typeface="Verdana"/>
                <a:cs typeface="Verdana"/>
              </a:rPr>
              <a:t>  </a:t>
            </a:r>
            <a:r>
              <a:rPr sz="2700" dirty="0">
                <a:latin typeface="Verdana"/>
                <a:cs typeface="Verdana"/>
              </a:rPr>
              <a:t>y</a:t>
            </a:r>
            <a:r>
              <a:rPr sz="2700" spc="630" dirty="0">
                <a:latin typeface="Verdana"/>
                <a:cs typeface="Verdana"/>
              </a:rPr>
              <a:t>  </a:t>
            </a:r>
            <a:r>
              <a:rPr sz="2700" dirty="0">
                <a:latin typeface="Verdana"/>
                <a:cs typeface="Verdana"/>
              </a:rPr>
              <a:t>equipos</a:t>
            </a:r>
            <a:r>
              <a:rPr sz="2700" spc="630" dirty="0">
                <a:latin typeface="Verdana"/>
                <a:cs typeface="Verdana"/>
              </a:rPr>
              <a:t>  </a:t>
            </a:r>
            <a:r>
              <a:rPr sz="2700" dirty="0">
                <a:latin typeface="Verdana"/>
                <a:cs typeface="Verdana"/>
              </a:rPr>
              <a:t>que</a:t>
            </a:r>
            <a:r>
              <a:rPr sz="2700" spc="623" dirty="0">
                <a:latin typeface="Verdana"/>
                <a:cs typeface="Verdana"/>
              </a:rPr>
              <a:t>  </a:t>
            </a:r>
            <a:r>
              <a:rPr sz="2700" dirty="0">
                <a:latin typeface="Verdana"/>
                <a:cs typeface="Verdana"/>
              </a:rPr>
              <a:t>dispongan</a:t>
            </a:r>
            <a:r>
              <a:rPr sz="2700" spc="623" dirty="0">
                <a:latin typeface="Verdana"/>
                <a:cs typeface="Verdana"/>
              </a:rPr>
              <a:t>  </a:t>
            </a:r>
            <a:r>
              <a:rPr sz="2700" dirty="0">
                <a:latin typeface="Verdana"/>
                <a:cs typeface="Verdana"/>
              </a:rPr>
              <a:t>de</a:t>
            </a:r>
            <a:r>
              <a:rPr sz="2700" spc="630" dirty="0">
                <a:latin typeface="Verdana"/>
                <a:cs typeface="Verdana"/>
              </a:rPr>
              <a:t>  </a:t>
            </a:r>
            <a:r>
              <a:rPr sz="2700" spc="-143" dirty="0">
                <a:latin typeface="Verdana"/>
                <a:cs typeface="Verdana"/>
              </a:rPr>
              <a:t>un </a:t>
            </a:r>
            <a:r>
              <a:rPr sz="2700" spc="-113" dirty="0">
                <a:latin typeface="Verdana"/>
                <a:cs typeface="Verdana"/>
              </a:rPr>
              <a:t>abastecimiento</a:t>
            </a:r>
            <a:r>
              <a:rPr sz="2700" spc="-150" dirty="0">
                <a:latin typeface="Verdana"/>
                <a:cs typeface="Verdana"/>
              </a:rPr>
              <a:t> </a:t>
            </a:r>
            <a:r>
              <a:rPr sz="2700" spc="-90" dirty="0">
                <a:latin typeface="Verdana"/>
                <a:cs typeface="Verdana"/>
              </a:rPr>
              <a:t>suficiente</a:t>
            </a:r>
            <a:r>
              <a:rPr sz="2700" spc="-180" dirty="0">
                <a:latin typeface="Verdana"/>
                <a:cs typeface="Verdana"/>
              </a:rPr>
              <a:t> </a:t>
            </a:r>
            <a:r>
              <a:rPr sz="2700" spc="-90" dirty="0">
                <a:latin typeface="Verdana"/>
                <a:cs typeface="Verdana"/>
              </a:rPr>
              <a:t>de</a:t>
            </a:r>
            <a:r>
              <a:rPr sz="2700" spc="-171" dirty="0">
                <a:latin typeface="Verdana"/>
                <a:cs typeface="Verdana"/>
              </a:rPr>
              <a:t> </a:t>
            </a:r>
            <a:r>
              <a:rPr sz="2700" spc="-135" dirty="0">
                <a:latin typeface="Verdana"/>
                <a:cs typeface="Verdana"/>
              </a:rPr>
              <a:t>agua</a:t>
            </a:r>
            <a:r>
              <a:rPr sz="2700" spc="-171" dirty="0">
                <a:latin typeface="Verdana"/>
                <a:cs typeface="Verdana"/>
              </a:rPr>
              <a:t> </a:t>
            </a:r>
            <a:r>
              <a:rPr sz="2700" spc="-15" dirty="0">
                <a:latin typeface="Verdana"/>
                <a:cs typeface="Verdana"/>
              </a:rPr>
              <a:t>potable</a:t>
            </a:r>
            <a:endParaRPr sz="2700">
              <a:latin typeface="Verdana"/>
              <a:cs typeface="Verdana"/>
            </a:endParaRPr>
          </a:p>
          <a:p>
            <a:pPr marL="361950" marR="7620" indent="-342900" algn="just">
              <a:lnSpc>
                <a:spcPct val="110000"/>
              </a:lnSpc>
              <a:spcBef>
                <a:spcPts val="1491"/>
              </a:spcBef>
              <a:buFont typeface="Arial MT"/>
              <a:buChar char="•"/>
              <a:tabLst>
                <a:tab pos="361950" algn="l"/>
                <a:tab pos="452438" algn="l"/>
              </a:tabLst>
            </a:pPr>
            <a:r>
              <a:rPr sz="2700" dirty="0">
                <a:latin typeface="Verdana"/>
                <a:cs typeface="Verdana"/>
              </a:rPr>
              <a:t>	Estación</a:t>
            </a:r>
            <a:r>
              <a:rPr sz="2700" spc="-83" dirty="0">
                <a:latin typeface="Verdana"/>
                <a:cs typeface="Verdana"/>
              </a:rPr>
              <a:t> </a:t>
            </a:r>
            <a:r>
              <a:rPr sz="2700" dirty="0">
                <a:latin typeface="Verdana"/>
                <a:cs typeface="Verdana"/>
              </a:rPr>
              <a:t>de</a:t>
            </a:r>
            <a:r>
              <a:rPr sz="2700" spc="-60" dirty="0">
                <a:latin typeface="Verdana"/>
                <a:cs typeface="Verdana"/>
              </a:rPr>
              <a:t> lavado </a:t>
            </a:r>
            <a:r>
              <a:rPr sz="2700" spc="-75" dirty="0">
                <a:latin typeface="Verdana"/>
                <a:cs typeface="Verdana"/>
              </a:rPr>
              <a:t>provista</a:t>
            </a:r>
            <a:r>
              <a:rPr sz="2700" spc="-68" dirty="0">
                <a:latin typeface="Verdana"/>
                <a:cs typeface="Verdana"/>
              </a:rPr>
              <a:t> </a:t>
            </a:r>
            <a:r>
              <a:rPr sz="2700" dirty="0">
                <a:latin typeface="Verdana"/>
                <a:cs typeface="Verdana"/>
              </a:rPr>
              <a:t>de</a:t>
            </a:r>
            <a:r>
              <a:rPr sz="2700" spc="-60" dirty="0">
                <a:latin typeface="Verdana"/>
                <a:cs typeface="Verdana"/>
              </a:rPr>
              <a:t> </a:t>
            </a:r>
            <a:r>
              <a:rPr sz="2700" spc="-90" dirty="0">
                <a:latin typeface="Verdana"/>
                <a:cs typeface="Verdana"/>
              </a:rPr>
              <a:t>jabón</a:t>
            </a:r>
            <a:r>
              <a:rPr sz="2700" spc="-60" dirty="0">
                <a:latin typeface="Verdana"/>
                <a:cs typeface="Verdana"/>
              </a:rPr>
              <a:t> </a:t>
            </a:r>
            <a:r>
              <a:rPr sz="2700" dirty="0">
                <a:latin typeface="Verdana"/>
                <a:cs typeface="Verdana"/>
              </a:rPr>
              <a:t>o</a:t>
            </a:r>
            <a:r>
              <a:rPr sz="2700" spc="-83" dirty="0">
                <a:latin typeface="Verdana"/>
                <a:cs typeface="Verdana"/>
              </a:rPr>
              <a:t> </a:t>
            </a:r>
            <a:r>
              <a:rPr sz="2700" spc="-60" dirty="0">
                <a:latin typeface="Verdana"/>
                <a:cs typeface="Verdana"/>
              </a:rPr>
              <a:t>detergente</a:t>
            </a:r>
            <a:r>
              <a:rPr sz="2700" spc="-68" dirty="0">
                <a:latin typeface="Verdana"/>
                <a:cs typeface="Verdana"/>
              </a:rPr>
              <a:t> </a:t>
            </a:r>
            <a:r>
              <a:rPr sz="2700" spc="-75" dirty="0">
                <a:latin typeface="Verdana"/>
                <a:cs typeface="Verdana"/>
              </a:rPr>
              <a:t>y </a:t>
            </a:r>
            <a:r>
              <a:rPr sz="2700" dirty="0">
                <a:latin typeface="Verdana"/>
                <a:cs typeface="Verdana"/>
              </a:rPr>
              <a:t>desinfectante,</a:t>
            </a:r>
            <a:r>
              <a:rPr sz="2700" spc="-90" dirty="0">
                <a:latin typeface="Verdana"/>
                <a:cs typeface="Verdana"/>
              </a:rPr>
              <a:t>  </a:t>
            </a:r>
            <a:r>
              <a:rPr sz="2700" dirty="0">
                <a:latin typeface="Verdana"/>
                <a:cs typeface="Verdana"/>
              </a:rPr>
              <a:t>secador</a:t>
            </a:r>
            <a:r>
              <a:rPr sz="2700" spc="-75" dirty="0">
                <a:latin typeface="Verdana"/>
                <a:cs typeface="Verdana"/>
              </a:rPr>
              <a:t>  </a:t>
            </a:r>
            <a:r>
              <a:rPr sz="2700" dirty="0">
                <a:latin typeface="Verdana"/>
                <a:cs typeface="Verdana"/>
              </a:rPr>
              <a:t>de</a:t>
            </a:r>
            <a:r>
              <a:rPr sz="2700" spc="-83" dirty="0">
                <a:latin typeface="Verdana"/>
                <a:cs typeface="Verdana"/>
              </a:rPr>
              <a:t>  </a:t>
            </a:r>
            <a:r>
              <a:rPr sz="2700" dirty="0">
                <a:latin typeface="Verdana"/>
                <a:cs typeface="Verdana"/>
              </a:rPr>
              <a:t>aire</a:t>
            </a:r>
            <a:r>
              <a:rPr sz="2700" spc="-75" dirty="0">
                <a:latin typeface="Verdana"/>
                <a:cs typeface="Verdana"/>
              </a:rPr>
              <a:t>  </a:t>
            </a:r>
            <a:r>
              <a:rPr sz="2700" dirty="0">
                <a:latin typeface="Verdana"/>
                <a:cs typeface="Verdana"/>
              </a:rPr>
              <a:t>caliente</a:t>
            </a:r>
            <a:r>
              <a:rPr sz="2700" spc="-83" dirty="0">
                <a:latin typeface="Verdana"/>
                <a:cs typeface="Verdana"/>
              </a:rPr>
              <a:t>  </a:t>
            </a:r>
            <a:r>
              <a:rPr sz="2700" dirty="0">
                <a:latin typeface="Verdana"/>
                <a:cs typeface="Verdana"/>
              </a:rPr>
              <a:t>o</a:t>
            </a:r>
            <a:r>
              <a:rPr sz="2700" spc="-83" dirty="0">
                <a:latin typeface="Verdana"/>
                <a:cs typeface="Verdana"/>
              </a:rPr>
              <a:t>  </a:t>
            </a:r>
            <a:r>
              <a:rPr sz="2700" spc="-68" dirty="0">
                <a:latin typeface="Verdana"/>
                <a:cs typeface="Verdana"/>
              </a:rPr>
              <a:t>toallas </a:t>
            </a:r>
            <a:r>
              <a:rPr sz="2700" spc="-75" dirty="0">
                <a:latin typeface="Verdana"/>
                <a:cs typeface="Verdana"/>
              </a:rPr>
              <a:t>desechables</a:t>
            </a:r>
            <a:r>
              <a:rPr sz="2700" spc="-188" dirty="0">
                <a:latin typeface="Verdana"/>
                <a:cs typeface="Verdana"/>
              </a:rPr>
              <a:t> </a:t>
            </a:r>
            <a:r>
              <a:rPr sz="2700" spc="-195" dirty="0">
                <a:latin typeface="Verdana"/>
                <a:cs typeface="Verdana"/>
              </a:rPr>
              <a:t>y</a:t>
            </a:r>
            <a:r>
              <a:rPr sz="2700" spc="-180" dirty="0">
                <a:latin typeface="Verdana"/>
                <a:cs typeface="Verdana"/>
              </a:rPr>
              <a:t> </a:t>
            </a:r>
            <a:r>
              <a:rPr sz="2700" spc="-83" dirty="0">
                <a:latin typeface="Verdana"/>
                <a:cs typeface="Verdana"/>
              </a:rPr>
              <a:t>depósito</a:t>
            </a:r>
            <a:r>
              <a:rPr sz="2700" spc="-135" dirty="0">
                <a:latin typeface="Verdana"/>
                <a:cs typeface="Verdana"/>
              </a:rPr>
              <a:t> </a:t>
            </a:r>
            <a:r>
              <a:rPr sz="2700" spc="-113" dirty="0">
                <a:latin typeface="Verdana"/>
                <a:cs typeface="Verdana"/>
              </a:rPr>
              <a:t>para</a:t>
            </a:r>
            <a:r>
              <a:rPr sz="2700" spc="-171" dirty="0">
                <a:latin typeface="Verdana"/>
                <a:cs typeface="Verdana"/>
              </a:rPr>
              <a:t> </a:t>
            </a:r>
            <a:r>
              <a:rPr sz="2700" spc="-15" dirty="0">
                <a:latin typeface="Verdana"/>
                <a:cs typeface="Verdana"/>
              </a:rPr>
              <a:t>basura</a:t>
            </a:r>
            <a:endParaRPr sz="2700">
              <a:latin typeface="Verdana"/>
              <a:cs typeface="Verdana"/>
            </a:endParaRPr>
          </a:p>
        </p:txBody>
      </p:sp>
      <p:grpSp>
        <p:nvGrpSpPr>
          <p:cNvPr id="10" name="object 10"/>
          <p:cNvGrpSpPr/>
          <p:nvPr/>
        </p:nvGrpSpPr>
        <p:grpSpPr>
          <a:xfrm>
            <a:off x="11368660" y="57"/>
            <a:ext cx="6919913" cy="9843135"/>
            <a:chOff x="7579106" y="38"/>
            <a:chExt cx="4613275" cy="6562090"/>
          </a:xfrm>
        </p:grpSpPr>
        <p:pic>
          <p:nvPicPr>
            <p:cNvPr id="11" name="object 11"/>
            <p:cNvPicPr/>
            <p:nvPr/>
          </p:nvPicPr>
          <p:blipFill>
            <a:blip r:embed="rId3" cstate="print"/>
            <a:stretch>
              <a:fillRect/>
            </a:stretch>
          </p:blipFill>
          <p:spPr>
            <a:xfrm>
              <a:off x="7579106" y="554354"/>
              <a:ext cx="4011167" cy="6007239"/>
            </a:xfrm>
            <a:prstGeom prst="rect">
              <a:avLst/>
            </a:prstGeom>
          </p:spPr>
        </p:pic>
        <p:pic>
          <p:nvPicPr>
            <p:cNvPr id="12" name="object 12"/>
            <p:cNvPicPr/>
            <p:nvPr/>
          </p:nvPicPr>
          <p:blipFill>
            <a:blip r:embed="rId4" cstate="print"/>
            <a:stretch>
              <a:fillRect/>
            </a:stretch>
          </p:blipFill>
          <p:spPr>
            <a:xfrm>
              <a:off x="10800461" y="38"/>
              <a:ext cx="1391539" cy="642581"/>
            </a:xfrm>
            <a:prstGeom prst="rect">
              <a:avLst/>
            </a:prstGeom>
          </p:spPr>
        </p:pic>
      </p:grpSp>
    </p:spTree>
    <p:extLst>
      <p:ext uri="{BB962C8B-B14F-4D97-AF65-F5344CB8AC3E}">
        <p14:creationId xmlns:p14="http://schemas.microsoft.com/office/powerpoint/2010/main" val="38862229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8" descr="Clasificación de las frutas - Gastronomia - ABC Color">
            <a:extLst>
              <a:ext uri="{FF2B5EF4-FFF2-40B4-BE49-F238E27FC236}">
                <a16:creationId xmlns:a16="http://schemas.microsoft.com/office/drawing/2014/main" id="{BA39ACE6-78F4-F0D2-07AA-32570E91B519}"/>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6465" b="89899" l="4837" r="95033">
                        <a14:foregroundMark x1="5098" y1="78990" x2="5098" y2="78990"/>
                        <a14:foregroundMark x1="17124" y1="87071" x2="17124" y2="87071"/>
                        <a14:foregroundMark x1="92288" y1="78384" x2="92288" y2="78384"/>
                        <a14:foregroundMark x1="95163" y1="78586" x2="95163" y2="78586"/>
                        <a14:foregroundMark x1="35686" y1="11717" x2="35686" y2="11717"/>
                        <a14:foregroundMark x1="37386" y1="14949" x2="37386" y2="14949"/>
                        <a14:foregroundMark x1="41438" y1="20202" x2="41438" y2="20202"/>
                        <a14:foregroundMark x1="28497" y1="8485" x2="28497" y2="8485"/>
                        <a14:foregroundMark x1="30719" y1="7677" x2="30719" y2="7677"/>
                        <a14:foregroundMark x1="32810" y1="6465" x2="32810" y2="6465"/>
                        <a14:foregroundMark x1="38039" y1="10707" x2="38039" y2="10707"/>
                        <a14:foregroundMark x1="38431" y1="11515" x2="38431" y2="11515"/>
                        <a14:foregroundMark x1="31373" y1="34545" x2="31373" y2="34545"/>
                        <a14:foregroundMark x1="26797" y1="22020" x2="26797" y2="22020"/>
                        <a14:foregroundMark x1="49935" y1="34343" x2="49935" y2="34343"/>
                        <a14:foregroundMark x1="47582" y1="28687" x2="47582" y2="28687"/>
                        <a14:foregroundMark x1="47712" y1="26263" x2="47712" y2="26263"/>
                      </a14:backgroundRemoval>
                    </a14:imgEffect>
                  </a14:imgLayer>
                </a14:imgProps>
              </a:ext>
              <a:ext uri="{28A0092B-C50C-407E-A947-70E740481C1C}">
                <a14:useLocalDpi xmlns:a14="http://schemas.microsoft.com/office/drawing/2010/main" val="0"/>
              </a:ext>
            </a:extLst>
          </a:blip>
          <a:srcRect/>
          <a:stretch>
            <a:fillRect/>
          </a:stretch>
        </p:blipFill>
        <p:spPr bwMode="auto">
          <a:xfrm>
            <a:off x="12453502" y="3314700"/>
            <a:ext cx="5181603" cy="3352800"/>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n 5">
            <a:extLst>
              <a:ext uri="{FF2B5EF4-FFF2-40B4-BE49-F238E27FC236}">
                <a16:creationId xmlns:a16="http://schemas.microsoft.com/office/drawing/2014/main" id="{A72B4925-9D0E-40E0-BC0E-FAD08763E412}"/>
              </a:ext>
            </a:extLst>
          </p:cNvPr>
          <p:cNvPicPr>
            <a:picLocks noChangeAspect="1"/>
          </p:cNvPicPr>
          <p:nvPr/>
        </p:nvPicPr>
        <p:blipFill rotWithShape="1">
          <a:blip r:embed="rId4"/>
          <a:srcRect l="16893" t="19158" r="37597" b="28544"/>
          <a:stretch/>
        </p:blipFill>
        <p:spPr>
          <a:xfrm>
            <a:off x="1656994" y="1675727"/>
            <a:ext cx="10128708" cy="6547199"/>
          </a:xfrm>
          <a:prstGeom prst="rect">
            <a:avLst/>
          </a:prstGeom>
        </p:spPr>
      </p:pic>
      <p:pic>
        <p:nvPicPr>
          <p:cNvPr id="5" name="Imagen 4">
            <a:extLst>
              <a:ext uri="{FF2B5EF4-FFF2-40B4-BE49-F238E27FC236}">
                <a16:creationId xmlns:a16="http://schemas.microsoft.com/office/drawing/2014/main" id="{F956D289-ED99-6FD0-E46E-C5FE04CE3F45}"/>
              </a:ext>
            </a:extLst>
          </p:cNvPr>
          <p:cNvPicPr>
            <a:picLocks noChangeAspect="1"/>
          </p:cNvPicPr>
          <p:nvPr/>
        </p:nvPicPr>
        <p:blipFill>
          <a:blip r:embed="rId5"/>
          <a:stretch>
            <a:fillRect/>
          </a:stretch>
        </p:blipFill>
        <p:spPr>
          <a:xfrm>
            <a:off x="12954000" y="266700"/>
            <a:ext cx="4681105" cy="1703953"/>
          </a:xfrm>
          <a:prstGeom prst="rect">
            <a:avLst/>
          </a:prstGeom>
        </p:spPr>
      </p:pic>
    </p:spTree>
    <p:extLst>
      <p:ext uri="{BB962C8B-B14F-4D97-AF65-F5344CB8AC3E}">
        <p14:creationId xmlns:p14="http://schemas.microsoft.com/office/powerpoint/2010/main" val="26334698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295447" y="1851659"/>
            <a:ext cx="17917478" cy="7620000"/>
            <a:chOff x="196964" y="1234439"/>
            <a:chExt cx="11944985" cy="5080000"/>
          </a:xfrm>
        </p:grpSpPr>
        <p:pic>
          <p:nvPicPr>
            <p:cNvPr id="3" name="object 3"/>
            <p:cNvPicPr/>
            <p:nvPr/>
          </p:nvPicPr>
          <p:blipFill>
            <a:blip r:embed="rId2" cstate="print"/>
            <a:stretch>
              <a:fillRect/>
            </a:stretch>
          </p:blipFill>
          <p:spPr>
            <a:xfrm>
              <a:off x="1889750" y="4623739"/>
              <a:ext cx="8462791" cy="1411377"/>
            </a:xfrm>
            <a:prstGeom prst="rect">
              <a:avLst/>
            </a:prstGeom>
          </p:spPr>
        </p:pic>
        <p:sp>
          <p:nvSpPr>
            <p:cNvPr id="4" name="object 4"/>
            <p:cNvSpPr/>
            <p:nvPr/>
          </p:nvSpPr>
          <p:spPr>
            <a:xfrm>
              <a:off x="1903602" y="4638522"/>
              <a:ext cx="8385175" cy="1332865"/>
            </a:xfrm>
            <a:custGeom>
              <a:avLst/>
              <a:gdLst/>
              <a:ahLst/>
              <a:cxnLst/>
              <a:rect l="l" t="t" r="r" b="b"/>
              <a:pathLst>
                <a:path w="8385175" h="1332864">
                  <a:moveTo>
                    <a:pt x="8384794" y="0"/>
                  </a:moveTo>
                  <a:lnTo>
                    <a:pt x="0" y="0"/>
                  </a:lnTo>
                  <a:lnTo>
                    <a:pt x="0" y="1332611"/>
                  </a:lnTo>
                  <a:lnTo>
                    <a:pt x="8384794" y="1332611"/>
                  </a:lnTo>
                  <a:lnTo>
                    <a:pt x="8384794" y="0"/>
                  </a:lnTo>
                  <a:close/>
                </a:path>
              </a:pathLst>
            </a:custGeom>
            <a:solidFill>
              <a:srgbClr val="FFFFFF"/>
            </a:solidFill>
          </p:spPr>
          <p:txBody>
            <a:bodyPr wrap="square" lIns="0" tIns="0" rIns="0" bIns="0" rtlCol="0"/>
            <a:lstStyle/>
            <a:p>
              <a:endParaRPr/>
            </a:p>
          </p:txBody>
        </p:sp>
        <p:sp>
          <p:nvSpPr>
            <p:cNvPr id="5" name="object 5"/>
            <p:cNvSpPr/>
            <p:nvPr/>
          </p:nvSpPr>
          <p:spPr>
            <a:xfrm>
              <a:off x="1903602" y="4638522"/>
              <a:ext cx="8385175" cy="1332865"/>
            </a:xfrm>
            <a:custGeom>
              <a:avLst/>
              <a:gdLst/>
              <a:ahLst/>
              <a:cxnLst/>
              <a:rect l="l" t="t" r="r" b="b"/>
              <a:pathLst>
                <a:path w="8385175" h="1332864">
                  <a:moveTo>
                    <a:pt x="0" y="1332611"/>
                  </a:moveTo>
                  <a:lnTo>
                    <a:pt x="8384794" y="1332611"/>
                  </a:lnTo>
                  <a:lnTo>
                    <a:pt x="8384794" y="0"/>
                  </a:lnTo>
                  <a:lnTo>
                    <a:pt x="0" y="0"/>
                  </a:lnTo>
                  <a:lnTo>
                    <a:pt x="0" y="1332611"/>
                  </a:lnTo>
                  <a:close/>
                </a:path>
              </a:pathLst>
            </a:custGeom>
            <a:ln w="12700">
              <a:solidFill>
                <a:srgbClr val="E9E9E9"/>
              </a:solidFill>
            </a:ln>
          </p:spPr>
          <p:txBody>
            <a:bodyPr wrap="square" lIns="0" tIns="0" rIns="0" bIns="0" rtlCol="0"/>
            <a:lstStyle/>
            <a:p>
              <a:endParaRPr/>
            </a:p>
          </p:txBody>
        </p:sp>
        <p:sp>
          <p:nvSpPr>
            <p:cNvPr id="6" name="object 6"/>
            <p:cNvSpPr/>
            <p:nvPr/>
          </p:nvSpPr>
          <p:spPr>
            <a:xfrm>
              <a:off x="2483104" y="5628233"/>
              <a:ext cx="7226300" cy="685800"/>
            </a:xfrm>
            <a:custGeom>
              <a:avLst/>
              <a:gdLst/>
              <a:ahLst/>
              <a:cxnLst/>
              <a:rect l="l" t="t" r="r" b="b"/>
              <a:pathLst>
                <a:path w="7226300" h="685800">
                  <a:moveTo>
                    <a:pt x="7225792" y="0"/>
                  </a:moveTo>
                  <a:lnTo>
                    <a:pt x="0" y="0"/>
                  </a:lnTo>
                  <a:lnTo>
                    <a:pt x="0" y="685799"/>
                  </a:lnTo>
                  <a:lnTo>
                    <a:pt x="7225792" y="685799"/>
                  </a:lnTo>
                  <a:lnTo>
                    <a:pt x="7225792" y="0"/>
                  </a:lnTo>
                  <a:close/>
                </a:path>
              </a:pathLst>
            </a:custGeom>
            <a:solidFill>
              <a:srgbClr val="F5A700"/>
            </a:solidFill>
          </p:spPr>
          <p:txBody>
            <a:bodyPr wrap="square" lIns="0" tIns="0" rIns="0" bIns="0" rtlCol="0"/>
            <a:lstStyle/>
            <a:p>
              <a:endParaRPr/>
            </a:p>
          </p:txBody>
        </p:sp>
        <p:pic>
          <p:nvPicPr>
            <p:cNvPr id="7" name="object 7"/>
            <p:cNvPicPr/>
            <p:nvPr/>
          </p:nvPicPr>
          <p:blipFill>
            <a:blip r:embed="rId3" cstate="print"/>
            <a:stretch>
              <a:fillRect/>
            </a:stretch>
          </p:blipFill>
          <p:spPr>
            <a:xfrm>
              <a:off x="9307067" y="1234439"/>
              <a:ext cx="2834639" cy="4094353"/>
            </a:xfrm>
            <a:prstGeom prst="rect">
              <a:avLst/>
            </a:prstGeom>
          </p:spPr>
        </p:pic>
        <p:pic>
          <p:nvPicPr>
            <p:cNvPr id="8" name="object 8"/>
            <p:cNvPicPr/>
            <p:nvPr/>
          </p:nvPicPr>
          <p:blipFill>
            <a:blip r:embed="rId4" cstate="print"/>
            <a:stretch>
              <a:fillRect/>
            </a:stretch>
          </p:blipFill>
          <p:spPr>
            <a:xfrm>
              <a:off x="3320923" y="1243710"/>
              <a:ext cx="2834640" cy="4094479"/>
            </a:xfrm>
            <a:prstGeom prst="rect">
              <a:avLst/>
            </a:prstGeom>
          </p:spPr>
        </p:pic>
        <p:pic>
          <p:nvPicPr>
            <p:cNvPr id="9" name="object 9"/>
            <p:cNvPicPr/>
            <p:nvPr/>
          </p:nvPicPr>
          <p:blipFill>
            <a:blip r:embed="rId5" cstate="print"/>
            <a:stretch>
              <a:fillRect/>
            </a:stretch>
          </p:blipFill>
          <p:spPr>
            <a:xfrm>
              <a:off x="196964" y="1269237"/>
              <a:ext cx="2834640" cy="4094479"/>
            </a:xfrm>
            <a:prstGeom prst="rect">
              <a:avLst/>
            </a:prstGeom>
          </p:spPr>
        </p:pic>
        <p:pic>
          <p:nvPicPr>
            <p:cNvPr id="10" name="object 10"/>
            <p:cNvPicPr/>
            <p:nvPr/>
          </p:nvPicPr>
          <p:blipFill>
            <a:blip r:embed="rId6" cstate="print"/>
            <a:stretch>
              <a:fillRect/>
            </a:stretch>
          </p:blipFill>
          <p:spPr>
            <a:xfrm>
              <a:off x="6291326" y="1269237"/>
              <a:ext cx="2834639" cy="4094607"/>
            </a:xfrm>
            <a:prstGeom prst="rect">
              <a:avLst/>
            </a:prstGeom>
          </p:spPr>
        </p:pic>
      </p:grpSp>
      <p:sp>
        <p:nvSpPr>
          <p:cNvPr id="11" name="object 11"/>
          <p:cNvSpPr txBox="1">
            <a:spLocks noGrp="1"/>
          </p:cNvSpPr>
          <p:nvPr>
            <p:ph type="title"/>
          </p:nvPr>
        </p:nvSpPr>
        <p:spPr>
          <a:xfrm>
            <a:off x="4146041" y="619240"/>
            <a:ext cx="9853613" cy="741550"/>
          </a:xfrm>
          <a:prstGeom prst="rect">
            <a:avLst/>
          </a:prstGeom>
        </p:spPr>
        <p:txBody>
          <a:bodyPr vert="horz" wrap="square" lIns="0" tIns="18098" rIns="0" bIns="0" rtlCol="0">
            <a:spAutoFit/>
          </a:bodyPr>
          <a:lstStyle/>
          <a:p>
            <a:pPr marL="19050">
              <a:spcBef>
                <a:spcPts val="143"/>
              </a:spcBef>
            </a:pPr>
            <a:r>
              <a:rPr spc="-53" dirty="0"/>
              <a:t>Control</a:t>
            </a:r>
            <a:r>
              <a:rPr spc="-390" dirty="0"/>
              <a:t> </a:t>
            </a:r>
            <a:r>
              <a:rPr dirty="0"/>
              <a:t>de</a:t>
            </a:r>
            <a:r>
              <a:rPr spc="-353" dirty="0"/>
              <a:t> </a:t>
            </a:r>
            <a:r>
              <a:rPr spc="-203" dirty="0"/>
              <a:t>la</a:t>
            </a:r>
            <a:r>
              <a:rPr spc="-285" dirty="0"/>
              <a:t> </a:t>
            </a:r>
            <a:r>
              <a:rPr spc="-120" dirty="0"/>
              <a:t>Manipulación</a:t>
            </a:r>
          </a:p>
        </p:txBody>
      </p:sp>
      <p:sp>
        <p:nvSpPr>
          <p:cNvPr id="12" name="object 12"/>
          <p:cNvSpPr txBox="1"/>
          <p:nvPr/>
        </p:nvSpPr>
        <p:spPr>
          <a:xfrm>
            <a:off x="3271455" y="8700668"/>
            <a:ext cx="12043410" cy="1345240"/>
          </a:xfrm>
          <a:prstGeom prst="rect">
            <a:avLst/>
          </a:prstGeom>
        </p:spPr>
        <p:txBody>
          <a:bodyPr vert="horz" wrap="square" lIns="0" tIns="19050" rIns="0" bIns="0" rtlCol="0">
            <a:spAutoFit/>
          </a:bodyPr>
          <a:lstStyle/>
          <a:p>
            <a:pPr marR="22860" algn="ctr">
              <a:spcBef>
                <a:spcPts val="150"/>
              </a:spcBef>
            </a:pPr>
            <a:r>
              <a:rPr sz="3000" spc="-83" dirty="0">
                <a:solidFill>
                  <a:srgbClr val="FFFFFF"/>
                </a:solidFill>
                <a:latin typeface="Verdana"/>
                <a:cs typeface="Verdana"/>
              </a:rPr>
              <a:t>Descongelación</a:t>
            </a:r>
            <a:r>
              <a:rPr sz="3000" spc="-217" dirty="0">
                <a:solidFill>
                  <a:srgbClr val="FFFFFF"/>
                </a:solidFill>
                <a:latin typeface="Verdana"/>
                <a:cs typeface="Verdana"/>
              </a:rPr>
              <a:t> </a:t>
            </a:r>
            <a:r>
              <a:rPr sz="3000" spc="-83" dirty="0">
                <a:solidFill>
                  <a:srgbClr val="FFFFFF"/>
                </a:solidFill>
                <a:latin typeface="Verdana"/>
                <a:cs typeface="Verdana"/>
              </a:rPr>
              <a:t>de</a:t>
            </a:r>
            <a:r>
              <a:rPr sz="3000" spc="-217" dirty="0">
                <a:solidFill>
                  <a:srgbClr val="FFFFFF"/>
                </a:solidFill>
                <a:latin typeface="Verdana"/>
                <a:cs typeface="Verdana"/>
              </a:rPr>
              <a:t> </a:t>
            </a:r>
            <a:r>
              <a:rPr sz="3000" spc="-68" dirty="0">
                <a:solidFill>
                  <a:srgbClr val="FFFFFF"/>
                </a:solidFill>
                <a:latin typeface="Verdana"/>
                <a:cs typeface="Verdana"/>
              </a:rPr>
              <a:t>los</a:t>
            </a:r>
            <a:r>
              <a:rPr sz="3000" spc="-188" dirty="0">
                <a:solidFill>
                  <a:srgbClr val="FFFFFF"/>
                </a:solidFill>
                <a:latin typeface="Verdana"/>
                <a:cs typeface="Verdana"/>
              </a:rPr>
              <a:t> </a:t>
            </a:r>
            <a:r>
              <a:rPr sz="3000" spc="-15" dirty="0">
                <a:solidFill>
                  <a:srgbClr val="FFFFFF"/>
                </a:solidFill>
                <a:latin typeface="Verdana"/>
                <a:cs typeface="Verdana"/>
              </a:rPr>
              <a:t>alimentos</a:t>
            </a:r>
            <a:endParaRPr sz="3000">
              <a:latin typeface="Verdana"/>
              <a:cs typeface="Verdana"/>
            </a:endParaRPr>
          </a:p>
          <a:p>
            <a:pPr algn="ctr">
              <a:spcBef>
                <a:spcPts val="3533"/>
              </a:spcBef>
            </a:pPr>
            <a:r>
              <a:rPr sz="2700" spc="-60" dirty="0">
                <a:latin typeface="Verdana"/>
                <a:cs typeface="Verdana"/>
              </a:rPr>
              <a:t>Se</a:t>
            </a:r>
            <a:r>
              <a:rPr sz="2700" spc="-195" dirty="0">
                <a:latin typeface="Verdana"/>
                <a:cs typeface="Verdana"/>
              </a:rPr>
              <a:t> </a:t>
            </a:r>
            <a:r>
              <a:rPr sz="2700" spc="-90" dirty="0">
                <a:latin typeface="Verdana"/>
                <a:cs typeface="Verdana"/>
              </a:rPr>
              <a:t>debe</a:t>
            </a:r>
            <a:r>
              <a:rPr sz="2700" spc="-180" dirty="0">
                <a:latin typeface="Verdana"/>
                <a:cs typeface="Verdana"/>
              </a:rPr>
              <a:t> </a:t>
            </a:r>
            <a:r>
              <a:rPr sz="2700" spc="-83" dirty="0">
                <a:latin typeface="Verdana"/>
                <a:cs typeface="Verdana"/>
              </a:rPr>
              <a:t>efectuar</a:t>
            </a:r>
            <a:r>
              <a:rPr sz="2700" spc="-217" dirty="0">
                <a:latin typeface="Verdana"/>
                <a:cs typeface="Verdana"/>
              </a:rPr>
              <a:t> </a:t>
            </a:r>
            <a:r>
              <a:rPr sz="2700" spc="-98" dirty="0">
                <a:latin typeface="Verdana"/>
                <a:cs typeface="Verdana"/>
              </a:rPr>
              <a:t>por</a:t>
            </a:r>
            <a:r>
              <a:rPr sz="2700" spc="-165" dirty="0">
                <a:latin typeface="Verdana"/>
                <a:cs typeface="Verdana"/>
              </a:rPr>
              <a:t> </a:t>
            </a:r>
            <a:r>
              <a:rPr sz="2700" spc="-120" dirty="0">
                <a:latin typeface="Verdana"/>
                <a:cs typeface="Verdana"/>
              </a:rPr>
              <a:t>refrigeración,</a:t>
            </a:r>
            <a:r>
              <a:rPr sz="2700" spc="-165" dirty="0">
                <a:latin typeface="Verdana"/>
                <a:cs typeface="Verdana"/>
              </a:rPr>
              <a:t> </a:t>
            </a:r>
            <a:r>
              <a:rPr sz="2700" spc="-98" dirty="0">
                <a:latin typeface="Verdana"/>
                <a:cs typeface="Verdana"/>
              </a:rPr>
              <a:t>por</a:t>
            </a:r>
            <a:r>
              <a:rPr sz="2700" spc="-165" dirty="0">
                <a:latin typeface="Verdana"/>
                <a:cs typeface="Verdana"/>
              </a:rPr>
              <a:t> </a:t>
            </a:r>
            <a:r>
              <a:rPr sz="2700" spc="-15" dirty="0">
                <a:latin typeface="Verdana"/>
                <a:cs typeface="Verdana"/>
              </a:rPr>
              <a:t>cocción</a:t>
            </a:r>
            <a:r>
              <a:rPr sz="2700" spc="-165" dirty="0">
                <a:latin typeface="Verdana"/>
                <a:cs typeface="Verdana"/>
              </a:rPr>
              <a:t> </a:t>
            </a:r>
            <a:r>
              <a:rPr sz="2700" spc="-45" dirty="0">
                <a:latin typeface="Verdana"/>
                <a:cs typeface="Verdana"/>
              </a:rPr>
              <a:t>o</a:t>
            </a:r>
            <a:r>
              <a:rPr sz="2700" spc="-165" dirty="0">
                <a:latin typeface="Verdana"/>
                <a:cs typeface="Verdana"/>
              </a:rPr>
              <a:t> </a:t>
            </a:r>
            <a:r>
              <a:rPr sz="2700" spc="-83" dirty="0">
                <a:latin typeface="Verdana"/>
                <a:cs typeface="Verdana"/>
              </a:rPr>
              <a:t>exposición</a:t>
            </a:r>
            <a:r>
              <a:rPr sz="2700" spc="-165" dirty="0">
                <a:latin typeface="Verdana"/>
                <a:cs typeface="Verdana"/>
              </a:rPr>
              <a:t> </a:t>
            </a:r>
            <a:r>
              <a:rPr sz="2700" spc="-105" dirty="0">
                <a:latin typeface="Verdana"/>
                <a:cs typeface="Verdana"/>
              </a:rPr>
              <a:t>a</a:t>
            </a:r>
            <a:r>
              <a:rPr sz="2700" spc="-180" dirty="0">
                <a:latin typeface="Verdana"/>
                <a:cs typeface="Verdana"/>
              </a:rPr>
              <a:t> </a:t>
            </a:r>
            <a:r>
              <a:rPr sz="2700" spc="-75" dirty="0">
                <a:latin typeface="Verdana"/>
                <a:cs typeface="Verdana"/>
              </a:rPr>
              <a:t>microondas.</a:t>
            </a:r>
            <a:endParaRPr sz="2700">
              <a:latin typeface="Verdana"/>
              <a:cs typeface="Verdana"/>
            </a:endParaRPr>
          </a:p>
        </p:txBody>
      </p:sp>
      <p:pic>
        <p:nvPicPr>
          <p:cNvPr id="13" name="object 13"/>
          <p:cNvPicPr/>
          <p:nvPr/>
        </p:nvPicPr>
        <p:blipFill>
          <a:blip r:embed="rId7" cstate="print"/>
          <a:stretch>
            <a:fillRect/>
          </a:stretch>
        </p:blipFill>
        <p:spPr>
          <a:xfrm>
            <a:off x="16313603" y="61570"/>
            <a:ext cx="1974396" cy="806996"/>
          </a:xfrm>
          <a:prstGeom prst="rect">
            <a:avLst/>
          </a:prstGeom>
        </p:spPr>
      </p:pic>
      <p:pic>
        <p:nvPicPr>
          <p:cNvPr id="14" name="object 14"/>
          <p:cNvPicPr/>
          <p:nvPr/>
        </p:nvPicPr>
        <p:blipFill>
          <a:blip r:embed="rId8" cstate="print"/>
          <a:stretch>
            <a:fillRect/>
          </a:stretch>
        </p:blipFill>
        <p:spPr>
          <a:xfrm>
            <a:off x="547824" y="212546"/>
            <a:ext cx="2452779" cy="610407"/>
          </a:xfrm>
          <a:prstGeom prst="rect">
            <a:avLst/>
          </a:prstGeom>
        </p:spPr>
      </p:pic>
    </p:spTree>
    <p:extLst>
      <p:ext uri="{BB962C8B-B14F-4D97-AF65-F5344CB8AC3E}">
        <p14:creationId xmlns:p14="http://schemas.microsoft.com/office/powerpoint/2010/main" val="329380903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6313904" y="281122"/>
            <a:ext cx="11469051" cy="3258503"/>
            <a:chOff x="4209269" y="187414"/>
            <a:chExt cx="7646034" cy="2172335"/>
          </a:xfrm>
        </p:grpSpPr>
        <p:pic>
          <p:nvPicPr>
            <p:cNvPr id="3" name="object 3"/>
            <p:cNvPicPr/>
            <p:nvPr/>
          </p:nvPicPr>
          <p:blipFill>
            <a:blip r:embed="rId2" cstate="print"/>
            <a:stretch>
              <a:fillRect/>
            </a:stretch>
          </p:blipFill>
          <p:spPr>
            <a:xfrm>
              <a:off x="4209269" y="187414"/>
              <a:ext cx="7645944" cy="2171775"/>
            </a:xfrm>
            <a:prstGeom prst="rect">
              <a:avLst/>
            </a:prstGeom>
          </p:spPr>
        </p:pic>
        <p:sp>
          <p:nvSpPr>
            <p:cNvPr id="4" name="object 4"/>
            <p:cNvSpPr/>
            <p:nvPr/>
          </p:nvSpPr>
          <p:spPr>
            <a:xfrm>
              <a:off x="4223130" y="201295"/>
              <a:ext cx="7568565" cy="2094230"/>
            </a:xfrm>
            <a:custGeom>
              <a:avLst/>
              <a:gdLst/>
              <a:ahLst/>
              <a:cxnLst/>
              <a:rect l="l" t="t" r="r" b="b"/>
              <a:pathLst>
                <a:path w="7568565" h="2094230">
                  <a:moveTo>
                    <a:pt x="7568565" y="0"/>
                  </a:moveTo>
                  <a:lnTo>
                    <a:pt x="0" y="0"/>
                  </a:lnTo>
                  <a:lnTo>
                    <a:pt x="0" y="2093976"/>
                  </a:lnTo>
                  <a:lnTo>
                    <a:pt x="7568565" y="2093976"/>
                  </a:lnTo>
                  <a:lnTo>
                    <a:pt x="7568565" y="0"/>
                  </a:lnTo>
                  <a:close/>
                </a:path>
              </a:pathLst>
            </a:custGeom>
            <a:solidFill>
              <a:srgbClr val="FFFFFF"/>
            </a:solidFill>
          </p:spPr>
          <p:txBody>
            <a:bodyPr wrap="square" lIns="0" tIns="0" rIns="0" bIns="0" rtlCol="0"/>
            <a:lstStyle/>
            <a:p>
              <a:endParaRPr/>
            </a:p>
          </p:txBody>
        </p:sp>
        <p:sp>
          <p:nvSpPr>
            <p:cNvPr id="5" name="object 5"/>
            <p:cNvSpPr/>
            <p:nvPr/>
          </p:nvSpPr>
          <p:spPr>
            <a:xfrm>
              <a:off x="4223130" y="201295"/>
              <a:ext cx="7568565" cy="2094230"/>
            </a:xfrm>
            <a:custGeom>
              <a:avLst/>
              <a:gdLst/>
              <a:ahLst/>
              <a:cxnLst/>
              <a:rect l="l" t="t" r="r" b="b"/>
              <a:pathLst>
                <a:path w="7568565" h="2094230">
                  <a:moveTo>
                    <a:pt x="0" y="2093976"/>
                  </a:moveTo>
                  <a:lnTo>
                    <a:pt x="7568565" y="2093976"/>
                  </a:lnTo>
                  <a:lnTo>
                    <a:pt x="7568565" y="0"/>
                  </a:lnTo>
                  <a:lnTo>
                    <a:pt x="0" y="0"/>
                  </a:lnTo>
                  <a:lnTo>
                    <a:pt x="0" y="2093976"/>
                  </a:lnTo>
                  <a:close/>
                </a:path>
              </a:pathLst>
            </a:custGeom>
            <a:ln w="12700">
              <a:solidFill>
                <a:srgbClr val="E9E9E9"/>
              </a:solidFill>
            </a:ln>
          </p:spPr>
          <p:txBody>
            <a:bodyPr wrap="square" lIns="0" tIns="0" rIns="0" bIns="0" rtlCol="0"/>
            <a:lstStyle/>
            <a:p>
              <a:endParaRPr/>
            </a:p>
          </p:txBody>
        </p:sp>
      </p:grpSp>
      <p:sp>
        <p:nvSpPr>
          <p:cNvPr id="6" name="object 6"/>
          <p:cNvSpPr txBox="1">
            <a:spLocks noGrp="1"/>
          </p:cNvSpPr>
          <p:nvPr>
            <p:ph type="title"/>
          </p:nvPr>
        </p:nvSpPr>
        <p:spPr>
          <a:xfrm>
            <a:off x="7690674" y="1281608"/>
            <a:ext cx="2988945" cy="1596591"/>
          </a:xfrm>
          <a:prstGeom prst="rect">
            <a:avLst/>
          </a:prstGeom>
        </p:spPr>
        <p:txBody>
          <a:bodyPr vert="horz" wrap="square" lIns="0" tIns="19050" rIns="0" bIns="0" rtlCol="0">
            <a:spAutoFit/>
          </a:bodyPr>
          <a:lstStyle/>
          <a:p>
            <a:pPr marL="1905" algn="ctr">
              <a:lnSpc>
                <a:spcPts val="4110"/>
              </a:lnSpc>
              <a:spcBef>
                <a:spcPts val="150"/>
              </a:spcBef>
            </a:pPr>
            <a:r>
              <a:rPr sz="3600" spc="-38" dirty="0"/>
              <a:t>Control</a:t>
            </a:r>
            <a:r>
              <a:rPr sz="3600" spc="-210" dirty="0"/>
              <a:t> </a:t>
            </a:r>
            <a:r>
              <a:rPr sz="3600" spc="-38" dirty="0"/>
              <a:t>de</a:t>
            </a:r>
            <a:endParaRPr sz="3600"/>
          </a:p>
          <a:p>
            <a:pPr algn="ctr">
              <a:lnSpc>
                <a:spcPts val="4110"/>
              </a:lnSpc>
            </a:pPr>
            <a:r>
              <a:rPr sz="3600" spc="-68" dirty="0"/>
              <a:t>Manipulación</a:t>
            </a:r>
            <a:endParaRPr sz="3600"/>
          </a:p>
        </p:txBody>
      </p:sp>
      <p:grpSp>
        <p:nvGrpSpPr>
          <p:cNvPr id="7" name="object 7"/>
          <p:cNvGrpSpPr/>
          <p:nvPr/>
        </p:nvGrpSpPr>
        <p:grpSpPr>
          <a:xfrm>
            <a:off x="31" y="143960"/>
            <a:ext cx="5904548" cy="3340418"/>
            <a:chOff x="20" y="95973"/>
            <a:chExt cx="3936365" cy="2226945"/>
          </a:xfrm>
        </p:grpSpPr>
        <p:pic>
          <p:nvPicPr>
            <p:cNvPr id="8" name="object 8"/>
            <p:cNvPicPr/>
            <p:nvPr/>
          </p:nvPicPr>
          <p:blipFill>
            <a:blip r:embed="rId3" cstate="print"/>
            <a:stretch>
              <a:fillRect/>
            </a:stretch>
          </p:blipFill>
          <p:spPr>
            <a:xfrm>
              <a:off x="20" y="173863"/>
              <a:ext cx="3936364" cy="2148839"/>
            </a:xfrm>
            <a:prstGeom prst="rect">
              <a:avLst/>
            </a:prstGeom>
          </p:spPr>
        </p:pic>
        <p:pic>
          <p:nvPicPr>
            <p:cNvPr id="9" name="object 9"/>
            <p:cNvPicPr/>
            <p:nvPr/>
          </p:nvPicPr>
          <p:blipFill>
            <a:blip r:embed="rId4" cstate="print"/>
            <a:stretch>
              <a:fillRect/>
            </a:stretch>
          </p:blipFill>
          <p:spPr>
            <a:xfrm>
              <a:off x="314832" y="95973"/>
              <a:ext cx="1740535" cy="502958"/>
            </a:xfrm>
            <a:prstGeom prst="rect">
              <a:avLst/>
            </a:prstGeom>
          </p:spPr>
        </p:pic>
      </p:grpSp>
      <p:grpSp>
        <p:nvGrpSpPr>
          <p:cNvPr id="10" name="object 10"/>
          <p:cNvGrpSpPr/>
          <p:nvPr/>
        </p:nvGrpSpPr>
        <p:grpSpPr>
          <a:xfrm>
            <a:off x="6233541" y="775143"/>
            <a:ext cx="5880735" cy="2194560"/>
            <a:chOff x="4155694" y="516762"/>
            <a:chExt cx="3920490" cy="1463040"/>
          </a:xfrm>
        </p:grpSpPr>
        <p:sp>
          <p:nvSpPr>
            <p:cNvPr id="11" name="object 11"/>
            <p:cNvSpPr/>
            <p:nvPr/>
          </p:nvSpPr>
          <p:spPr>
            <a:xfrm>
              <a:off x="4155694" y="897508"/>
              <a:ext cx="128270" cy="704215"/>
            </a:xfrm>
            <a:custGeom>
              <a:avLst/>
              <a:gdLst/>
              <a:ahLst/>
              <a:cxnLst/>
              <a:rect l="l" t="t" r="r" b="b"/>
              <a:pathLst>
                <a:path w="128270" h="704215">
                  <a:moveTo>
                    <a:pt x="128015" y="0"/>
                  </a:moveTo>
                  <a:lnTo>
                    <a:pt x="0" y="0"/>
                  </a:lnTo>
                  <a:lnTo>
                    <a:pt x="0" y="704088"/>
                  </a:lnTo>
                  <a:lnTo>
                    <a:pt x="128015" y="704088"/>
                  </a:lnTo>
                  <a:lnTo>
                    <a:pt x="128015" y="0"/>
                  </a:lnTo>
                  <a:close/>
                </a:path>
              </a:pathLst>
            </a:custGeom>
            <a:solidFill>
              <a:srgbClr val="F5A700"/>
            </a:solidFill>
          </p:spPr>
          <p:txBody>
            <a:bodyPr wrap="square" lIns="0" tIns="0" rIns="0" bIns="0" rtlCol="0"/>
            <a:lstStyle/>
            <a:p>
              <a:endParaRPr/>
            </a:p>
          </p:txBody>
        </p:sp>
        <p:sp>
          <p:nvSpPr>
            <p:cNvPr id="12" name="object 12"/>
            <p:cNvSpPr/>
            <p:nvPr/>
          </p:nvSpPr>
          <p:spPr>
            <a:xfrm>
              <a:off x="8067040" y="516762"/>
              <a:ext cx="9525" cy="1463040"/>
            </a:xfrm>
            <a:custGeom>
              <a:avLst/>
              <a:gdLst/>
              <a:ahLst/>
              <a:cxnLst/>
              <a:rect l="l" t="t" r="r" b="b"/>
              <a:pathLst>
                <a:path w="9525" h="1463039">
                  <a:moveTo>
                    <a:pt x="9143" y="0"/>
                  </a:moveTo>
                  <a:lnTo>
                    <a:pt x="0" y="0"/>
                  </a:lnTo>
                  <a:lnTo>
                    <a:pt x="0" y="1463039"/>
                  </a:lnTo>
                  <a:lnTo>
                    <a:pt x="9143" y="1463039"/>
                  </a:lnTo>
                  <a:lnTo>
                    <a:pt x="9143" y="0"/>
                  </a:lnTo>
                  <a:close/>
                </a:path>
              </a:pathLst>
            </a:custGeom>
            <a:solidFill>
              <a:srgbClr val="C8C8C8"/>
            </a:solidFill>
          </p:spPr>
          <p:txBody>
            <a:bodyPr wrap="square" lIns="0" tIns="0" rIns="0" bIns="0" rtlCol="0"/>
            <a:lstStyle/>
            <a:p>
              <a:endParaRPr/>
            </a:p>
          </p:txBody>
        </p:sp>
      </p:grpSp>
      <p:sp>
        <p:nvSpPr>
          <p:cNvPr id="13" name="object 13"/>
          <p:cNvSpPr txBox="1"/>
          <p:nvPr/>
        </p:nvSpPr>
        <p:spPr>
          <a:xfrm>
            <a:off x="12499467" y="882014"/>
            <a:ext cx="4709160" cy="1959191"/>
          </a:xfrm>
          <a:prstGeom prst="rect">
            <a:avLst/>
          </a:prstGeom>
        </p:spPr>
        <p:txBody>
          <a:bodyPr vert="horz" wrap="square" lIns="0" tIns="20003" rIns="0" bIns="0" rtlCol="0">
            <a:spAutoFit/>
          </a:bodyPr>
          <a:lstStyle/>
          <a:p>
            <a:pPr marL="359093" marR="7620" indent="-340994" algn="just">
              <a:spcBef>
                <a:spcPts val="158"/>
              </a:spcBef>
              <a:buFont typeface="Arial MT"/>
              <a:buChar char="•"/>
              <a:tabLst>
                <a:tab pos="361950" algn="l"/>
              </a:tabLst>
            </a:pPr>
            <a:r>
              <a:rPr sz="2100" dirty="0">
                <a:latin typeface="Verdana"/>
                <a:cs typeface="Verdana"/>
              </a:rPr>
              <a:t>Los</a:t>
            </a:r>
            <a:r>
              <a:rPr sz="2100" spc="-38" dirty="0">
                <a:latin typeface="Verdana"/>
                <a:cs typeface="Verdana"/>
              </a:rPr>
              <a:t> </a:t>
            </a:r>
            <a:r>
              <a:rPr sz="2100" spc="-90" dirty="0">
                <a:latin typeface="Verdana"/>
                <a:cs typeface="Verdana"/>
              </a:rPr>
              <a:t>vegetales,</a:t>
            </a:r>
            <a:r>
              <a:rPr sz="2100" spc="-30" dirty="0">
                <a:latin typeface="Verdana"/>
                <a:cs typeface="Verdana"/>
              </a:rPr>
              <a:t> </a:t>
            </a:r>
            <a:r>
              <a:rPr sz="2100" spc="-45" dirty="0">
                <a:latin typeface="Verdana"/>
                <a:cs typeface="Verdana"/>
              </a:rPr>
              <a:t>frutas</a:t>
            </a:r>
            <a:r>
              <a:rPr sz="2100" spc="-30" dirty="0">
                <a:latin typeface="Verdana"/>
                <a:cs typeface="Verdana"/>
              </a:rPr>
              <a:t> </a:t>
            </a:r>
            <a:r>
              <a:rPr sz="2100" dirty="0">
                <a:latin typeface="Verdana"/>
                <a:cs typeface="Verdana"/>
              </a:rPr>
              <a:t>y</a:t>
            </a:r>
            <a:r>
              <a:rPr sz="2100" spc="-45" dirty="0">
                <a:latin typeface="Verdana"/>
                <a:cs typeface="Verdana"/>
              </a:rPr>
              <a:t> </a:t>
            </a:r>
            <a:r>
              <a:rPr sz="2100" dirty="0">
                <a:latin typeface="Verdana"/>
                <a:cs typeface="Verdana"/>
              </a:rPr>
              <a:t>sus</a:t>
            </a:r>
            <a:r>
              <a:rPr sz="2100" spc="-30" dirty="0">
                <a:latin typeface="Verdana"/>
                <a:cs typeface="Verdana"/>
              </a:rPr>
              <a:t> </a:t>
            </a:r>
            <a:r>
              <a:rPr sz="2100" spc="-38" dirty="0">
                <a:latin typeface="Verdana"/>
                <a:cs typeface="Verdana"/>
              </a:rPr>
              <a:t>partes 	</a:t>
            </a:r>
            <a:r>
              <a:rPr sz="2100" dirty="0">
                <a:latin typeface="Verdana"/>
                <a:cs typeface="Verdana"/>
              </a:rPr>
              <a:t>se</a:t>
            </a:r>
            <a:r>
              <a:rPr sz="2100" spc="143" dirty="0">
                <a:latin typeface="Verdana"/>
                <a:cs typeface="Verdana"/>
              </a:rPr>
              <a:t> </a:t>
            </a:r>
            <a:r>
              <a:rPr sz="2100" dirty="0">
                <a:latin typeface="Verdana"/>
                <a:cs typeface="Verdana"/>
              </a:rPr>
              <a:t>deben</a:t>
            </a:r>
            <a:r>
              <a:rPr sz="2100" spc="150" dirty="0">
                <a:latin typeface="Verdana"/>
                <a:cs typeface="Verdana"/>
              </a:rPr>
              <a:t> </a:t>
            </a:r>
            <a:r>
              <a:rPr sz="2100" dirty="0">
                <a:latin typeface="Verdana"/>
                <a:cs typeface="Verdana"/>
              </a:rPr>
              <a:t>lavar</a:t>
            </a:r>
            <a:r>
              <a:rPr sz="2100" spc="143" dirty="0">
                <a:latin typeface="Verdana"/>
                <a:cs typeface="Verdana"/>
              </a:rPr>
              <a:t> </a:t>
            </a:r>
            <a:r>
              <a:rPr sz="2100" dirty="0">
                <a:latin typeface="Verdana"/>
                <a:cs typeface="Verdana"/>
              </a:rPr>
              <a:t>con</a:t>
            </a:r>
            <a:r>
              <a:rPr sz="2100" spc="150" dirty="0">
                <a:latin typeface="Verdana"/>
                <a:cs typeface="Verdana"/>
              </a:rPr>
              <a:t> </a:t>
            </a:r>
            <a:r>
              <a:rPr sz="2100" spc="-15" dirty="0">
                <a:latin typeface="Verdana"/>
                <a:cs typeface="Verdana"/>
              </a:rPr>
              <a:t>agua,</a:t>
            </a:r>
            <a:r>
              <a:rPr sz="2100" spc="150" dirty="0">
                <a:latin typeface="Verdana"/>
                <a:cs typeface="Verdana"/>
              </a:rPr>
              <a:t> </a:t>
            </a:r>
            <a:r>
              <a:rPr sz="2100" spc="-120" dirty="0">
                <a:latin typeface="Verdana"/>
                <a:cs typeface="Verdana"/>
              </a:rPr>
              <a:t>jabón, 	</a:t>
            </a:r>
            <a:r>
              <a:rPr sz="2100" spc="-83" dirty="0">
                <a:latin typeface="Verdana"/>
                <a:cs typeface="Verdana"/>
              </a:rPr>
              <a:t>estropajo</a:t>
            </a:r>
            <a:r>
              <a:rPr sz="2100" spc="-98" dirty="0">
                <a:latin typeface="Verdana"/>
                <a:cs typeface="Verdana"/>
              </a:rPr>
              <a:t> </a:t>
            </a:r>
            <a:r>
              <a:rPr sz="2100" dirty="0">
                <a:latin typeface="Verdana"/>
                <a:cs typeface="Verdana"/>
              </a:rPr>
              <a:t>o</a:t>
            </a:r>
            <a:r>
              <a:rPr sz="2100" spc="-105" dirty="0">
                <a:latin typeface="Verdana"/>
                <a:cs typeface="Verdana"/>
              </a:rPr>
              <a:t> </a:t>
            </a:r>
            <a:r>
              <a:rPr sz="2100" spc="-60" dirty="0">
                <a:latin typeface="Verdana"/>
                <a:cs typeface="Verdana"/>
              </a:rPr>
              <a:t>cepillo</a:t>
            </a:r>
            <a:r>
              <a:rPr sz="2100" spc="-105" dirty="0">
                <a:latin typeface="Verdana"/>
                <a:cs typeface="Verdana"/>
              </a:rPr>
              <a:t> </a:t>
            </a:r>
            <a:r>
              <a:rPr sz="2100" spc="-98" dirty="0">
                <a:latin typeface="Verdana"/>
                <a:cs typeface="Verdana"/>
              </a:rPr>
              <a:t>según</a:t>
            </a:r>
            <a:r>
              <a:rPr sz="2100" spc="-90" dirty="0">
                <a:latin typeface="Verdana"/>
                <a:cs typeface="Verdana"/>
              </a:rPr>
              <a:t> el </a:t>
            </a:r>
            <a:r>
              <a:rPr sz="2100" dirty="0">
                <a:latin typeface="Verdana"/>
                <a:cs typeface="Verdana"/>
              </a:rPr>
              <a:t>caso</a:t>
            </a:r>
            <a:r>
              <a:rPr sz="2100" spc="-90" dirty="0">
                <a:latin typeface="Verdana"/>
                <a:cs typeface="Verdana"/>
              </a:rPr>
              <a:t> </a:t>
            </a:r>
            <a:r>
              <a:rPr sz="2100" spc="-75" dirty="0">
                <a:latin typeface="Verdana"/>
                <a:cs typeface="Verdana"/>
              </a:rPr>
              <a:t>y 	</a:t>
            </a:r>
            <a:r>
              <a:rPr sz="2100" dirty="0">
                <a:latin typeface="Verdana"/>
                <a:cs typeface="Verdana"/>
              </a:rPr>
              <a:t>se</a:t>
            </a:r>
            <a:r>
              <a:rPr sz="2100" spc="30" dirty="0">
                <a:latin typeface="Verdana"/>
                <a:cs typeface="Verdana"/>
              </a:rPr>
              <a:t> </a:t>
            </a:r>
            <a:r>
              <a:rPr sz="2100" dirty="0">
                <a:latin typeface="Verdana"/>
                <a:cs typeface="Verdana"/>
              </a:rPr>
              <a:t>deben</a:t>
            </a:r>
            <a:r>
              <a:rPr sz="2100" spc="30" dirty="0">
                <a:latin typeface="Verdana"/>
                <a:cs typeface="Verdana"/>
              </a:rPr>
              <a:t> </a:t>
            </a:r>
            <a:r>
              <a:rPr sz="2100" spc="-38" dirty="0">
                <a:latin typeface="Verdana"/>
                <a:cs typeface="Verdana"/>
              </a:rPr>
              <a:t>desinfectar</a:t>
            </a:r>
            <a:r>
              <a:rPr sz="2100" spc="15" dirty="0">
                <a:latin typeface="Verdana"/>
                <a:cs typeface="Verdana"/>
              </a:rPr>
              <a:t> </a:t>
            </a:r>
            <a:r>
              <a:rPr sz="2100" dirty="0">
                <a:latin typeface="Verdana"/>
                <a:cs typeface="Verdana"/>
              </a:rPr>
              <a:t>con</a:t>
            </a:r>
            <a:r>
              <a:rPr sz="2100" spc="15" dirty="0">
                <a:latin typeface="Verdana"/>
                <a:cs typeface="Verdana"/>
              </a:rPr>
              <a:t> </a:t>
            </a:r>
            <a:r>
              <a:rPr sz="2100" dirty="0">
                <a:latin typeface="Verdana"/>
                <a:cs typeface="Verdana"/>
              </a:rPr>
              <a:t>cloro</a:t>
            </a:r>
            <a:r>
              <a:rPr sz="2100" spc="30" dirty="0">
                <a:latin typeface="Verdana"/>
                <a:cs typeface="Verdana"/>
              </a:rPr>
              <a:t> </a:t>
            </a:r>
            <a:r>
              <a:rPr sz="2100" spc="-75" dirty="0">
                <a:latin typeface="Verdana"/>
                <a:cs typeface="Verdana"/>
              </a:rPr>
              <a:t>o 	</a:t>
            </a:r>
            <a:r>
              <a:rPr sz="2100" dirty="0">
                <a:latin typeface="Verdana"/>
                <a:cs typeface="Verdana"/>
              </a:rPr>
              <a:t>cualquier</a:t>
            </a:r>
            <a:r>
              <a:rPr sz="2100" spc="360" dirty="0">
                <a:latin typeface="Verdana"/>
                <a:cs typeface="Verdana"/>
              </a:rPr>
              <a:t> </a:t>
            </a:r>
            <a:r>
              <a:rPr sz="2100" dirty="0">
                <a:latin typeface="Verdana"/>
                <a:cs typeface="Verdana"/>
              </a:rPr>
              <a:t>otro</a:t>
            </a:r>
            <a:r>
              <a:rPr sz="2100" spc="368" dirty="0">
                <a:latin typeface="Verdana"/>
                <a:cs typeface="Verdana"/>
              </a:rPr>
              <a:t> </a:t>
            </a:r>
            <a:r>
              <a:rPr sz="2100" dirty="0">
                <a:latin typeface="Verdana"/>
                <a:cs typeface="Verdana"/>
              </a:rPr>
              <a:t>desinfectante</a:t>
            </a:r>
            <a:r>
              <a:rPr sz="2100" spc="368" dirty="0">
                <a:latin typeface="Verdana"/>
                <a:cs typeface="Verdana"/>
              </a:rPr>
              <a:t> </a:t>
            </a:r>
            <a:r>
              <a:rPr sz="2100" spc="-38" dirty="0">
                <a:latin typeface="Verdana"/>
                <a:cs typeface="Verdana"/>
              </a:rPr>
              <a:t>de 	</a:t>
            </a:r>
            <a:r>
              <a:rPr sz="2100" spc="-75" dirty="0">
                <a:latin typeface="Verdana"/>
                <a:cs typeface="Verdana"/>
              </a:rPr>
              <a:t>uso</a:t>
            </a:r>
            <a:r>
              <a:rPr sz="2100" spc="-158" dirty="0">
                <a:latin typeface="Verdana"/>
                <a:cs typeface="Verdana"/>
              </a:rPr>
              <a:t> </a:t>
            </a:r>
            <a:r>
              <a:rPr sz="2100" spc="-15" dirty="0">
                <a:latin typeface="Verdana"/>
                <a:cs typeface="Verdana"/>
              </a:rPr>
              <a:t>alimenticio</a:t>
            </a:r>
            <a:endParaRPr sz="2100">
              <a:latin typeface="Verdana"/>
              <a:cs typeface="Verdana"/>
            </a:endParaRPr>
          </a:p>
        </p:txBody>
      </p:sp>
      <p:pic>
        <p:nvPicPr>
          <p:cNvPr id="14" name="object 14"/>
          <p:cNvPicPr/>
          <p:nvPr/>
        </p:nvPicPr>
        <p:blipFill>
          <a:blip r:embed="rId5" cstate="print"/>
          <a:stretch>
            <a:fillRect/>
          </a:stretch>
        </p:blipFill>
        <p:spPr>
          <a:xfrm>
            <a:off x="12380022" y="3926929"/>
            <a:ext cx="5637846" cy="5418581"/>
          </a:xfrm>
          <a:prstGeom prst="rect">
            <a:avLst/>
          </a:prstGeom>
        </p:spPr>
      </p:pic>
      <p:pic>
        <p:nvPicPr>
          <p:cNvPr id="15" name="object 15"/>
          <p:cNvPicPr/>
          <p:nvPr/>
        </p:nvPicPr>
        <p:blipFill>
          <a:blip r:embed="rId6" cstate="print"/>
          <a:stretch>
            <a:fillRect/>
          </a:stretch>
        </p:blipFill>
        <p:spPr>
          <a:xfrm>
            <a:off x="6233541" y="3860177"/>
            <a:ext cx="5884164" cy="5603748"/>
          </a:xfrm>
          <a:prstGeom prst="rect">
            <a:avLst/>
          </a:prstGeom>
        </p:spPr>
      </p:pic>
      <p:pic>
        <p:nvPicPr>
          <p:cNvPr id="16" name="object 16"/>
          <p:cNvPicPr/>
          <p:nvPr/>
        </p:nvPicPr>
        <p:blipFill>
          <a:blip r:embed="rId7" cstate="print"/>
          <a:stretch>
            <a:fillRect/>
          </a:stretch>
        </p:blipFill>
        <p:spPr>
          <a:xfrm>
            <a:off x="71350" y="4045610"/>
            <a:ext cx="5843588" cy="5258753"/>
          </a:xfrm>
          <a:prstGeom prst="rect">
            <a:avLst/>
          </a:prstGeom>
        </p:spPr>
      </p:pic>
      <p:pic>
        <p:nvPicPr>
          <p:cNvPr id="17" name="object 17"/>
          <p:cNvPicPr/>
          <p:nvPr/>
        </p:nvPicPr>
        <p:blipFill>
          <a:blip r:embed="rId8" cstate="print"/>
          <a:stretch>
            <a:fillRect/>
          </a:stretch>
        </p:blipFill>
        <p:spPr>
          <a:xfrm>
            <a:off x="16052292" y="38"/>
            <a:ext cx="2235708" cy="962558"/>
          </a:xfrm>
          <a:prstGeom prst="rect">
            <a:avLst/>
          </a:prstGeom>
        </p:spPr>
      </p:pic>
    </p:spTree>
    <p:extLst>
      <p:ext uri="{BB962C8B-B14F-4D97-AF65-F5344CB8AC3E}">
        <p14:creationId xmlns:p14="http://schemas.microsoft.com/office/powerpoint/2010/main" val="50101499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809240" y="525666"/>
            <a:ext cx="16868775" cy="3251835"/>
            <a:chOff x="539493" y="350444"/>
            <a:chExt cx="11245850" cy="2167890"/>
          </a:xfrm>
        </p:grpSpPr>
        <p:pic>
          <p:nvPicPr>
            <p:cNvPr id="3" name="object 3"/>
            <p:cNvPicPr/>
            <p:nvPr/>
          </p:nvPicPr>
          <p:blipFill>
            <a:blip r:embed="rId2" cstate="print"/>
            <a:stretch>
              <a:fillRect/>
            </a:stretch>
          </p:blipFill>
          <p:spPr>
            <a:xfrm>
              <a:off x="539493" y="350444"/>
              <a:ext cx="11245600" cy="2167279"/>
            </a:xfrm>
            <a:prstGeom prst="rect">
              <a:avLst/>
            </a:prstGeom>
          </p:spPr>
        </p:pic>
        <p:sp>
          <p:nvSpPr>
            <p:cNvPr id="4" name="object 4"/>
            <p:cNvSpPr/>
            <p:nvPr/>
          </p:nvSpPr>
          <p:spPr>
            <a:xfrm>
              <a:off x="554418" y="365124"/>
              <a:ext cx="11167745" cy="2089785"/>
            </a:xfrm>
            <a:custGeom>
              <a:avLst/>
              <a:gdLst/>
              <a:ahLst/>
              <a:cxnLst/>
              <a:rect l="l" t="t" r="r" b="b"/>
              <a:pathLst>
                <a:path w="11167745" h="2089785">
                  <a:moveTo>
                    <a:pt x="11167491" y="0"/>
                  </a:moveTo>
                  <a:lnTo>
                    <a:pt x="0" y="0"/>
                  </a:lnTo>
                  <a:lnTo>
                    <a:pt x="0" y="2089277"/>
                  </a:lnTo>
                  <a:lnTo>
                    <a:pt x="11167491" y="2089277"/>
                  </a:lnTo>
                  <a:lnTo>
                    <a:pt x="11167491" y="0"/>
                  </a:lnTo>
                  <a:close/>
                </a:path>
              </a:pathLst>
            </a:custGeom>
            <a:solidFill>
              <a:srgbClr val="FFFFFF"/>
            </a:solidFill>
          </p:spPr>
          <p:txBody>
            <a:bodyPr wrap="square" lIns="0" tIns="0" rIns="0" bIns="0" rtlCol="0"/>
            <a:lstStyle/>
            <a:p>
              <a:endParaRPr/>
            </a:p>
          </p:txBody>
        </p:sp>
        <p:sp>
          <p:nvSpPr>
            <p:cNvPr id="5" name="object 5"/>
            <p:cNvSpPr/>
            <p:nvPr/>
          </p:nvSpPr>
          <p:spPr>
            <a:xfrm>
              <a:off x="554418" y="365124"/>
              <a:ext cx="11167745" cy="2089785"/>
            </a:xfrm>
            <a:custGeom>
              <a:avLst/>
              <a:gdLst/>
              <a:ahLst/>
              <a:cxnLst/>
              <a:rect l="l" t="t" r="r" b="b"/>
              <a:pathLst>
                <a:path w="11167745" h="2089785">
                  <a:moveTo>
                    <a:pt x="0" y="2089277"/>
                  </a:moveTo>
                  <a:lnTo>
                    <a:pt x="11167491" y="2089277"/>
                  </a:lnTo>
                  <a:lnTo>
                    <a:pt x="11167491" y="0"/>
                  </a:lnTo>
                  <a:lnTo>
                    <a:pt x="0" y="0"/>
                  </a:lnTo>
                  <a:lnTo>
                    <a:pt x="0" y="2089277"/>
                  </a:lnTo>
                  <a:close/>
                </a:path>
              </a:pathLst>
            </a:custGeom>
            <a:ln w="12700">
              <a:solidFill>
                <a:srgbClr val="E9E9E9"/>
              </a:solidFill>
            </a:ln>
          </p:spPr>
          <p:txBody>
            <a:bodyPr wrap="square" lIns="0" tIns="0" rIns="0" bIns="0" rtlCol="0"/>
            <a:lstStyle/>
            <a:p>
              <a:endParaRPr/>
            </a:p>
          </p:txBody>
        </p:sp>
      </p:grpSp>
      <p:sp>
        <p:nvSpPr>
          <p:cNvPr id="6" name="object 6"/>
          <p:cNvSpPr txBox="1"/>
          <p:nvPr/>
        </p:nvSpPr>
        <p:spPr>
          <a:xfrm>
            <a:off x="1695906" y="1332358"/>
            <a:ext cx="3981450" cy="1436612"/>
          </a:xfrm>
          <a:prstGeom prst="rect">
            <a:avLst/>
          </a:prstGeom>
        </p:spPr>
        <p:txBody>
          <a:bodyPr vert="horz" wrap="square" lIns="0" tIns="101918" rIns="0" bIns="0" rtlCol="0">
            <a:spAutoFit/>
          </a:bodyPr>
          <a:lstStyle/>
          <a:p>
            <a:pPr marL="19050" marR="7620">
              <a:lnSpc>
                <a:spcPts val="5190"/>
              </a:lnSpc>
              <a:spcBef>
                <a:spcPts val="803"/>
              </a:spcBef>
            </a:pPr>
            <a:r>
              <a:rPr sz="4800" b="1" spc="-38" dirty="0">
                <a:latin typeface="Tahoma"/>
                <a:cs typeface="Tahoma"/>
              </a:rPr>
              <a:t>Control</a:t>
            </a:r>
            <a:r>
              <a:rPr sz="4800" b="1" spc="-285" dirty="0">
                <a:latin typeface="Tahoma"/>
                <a:cs typeface="Tahoma"/>
              </a:rPr>
              <a:t> </a:t>
            </a:r>
            <a:r>
              <a:rPr sz="4800" b="1" spc="-38" dirty="0">
                <a:latin typeface="Tahoma"/>
                <a:cs typeface="Tahoma"/>
              </a:rPr>
              <a:t>de </a:t>
            </a:r>
            <a:r>
              <a:rPr sz="4800" b="1" spc="-105" dirty="0">
                <a:latin typeface="Tahoma"/>
                <a:cs typeface="Tahoma"/>
              </a:rPr>
              <a:t>Manipulación</a:t>
            </a:r>
            <a:endParaRPr sz="4800">
              <a:latin typeface="Tahoma"/>
              <a:cs typeface="Tahoma"/>
            </a:endParaRPr>
          </a:p>
        </p:txBody>
      </p:sp>
      <p:grpSp>
        <p:nvGrpSpPr>
          <p:cNvPr id="7" name="object 7"/>
          <p:cNvGrpSpPr/>
          <p:nvPr/>
        </p:nvGrpSpPr>
        <p:grpSpPr>
          <a:xfrm>
            <a:off x="472250" y="58"/>
            <a:ext cx="17816513" cy="3212783"/>
            <a:chOff x="314833" y="38"/>
            <a:chExt cx="11877675" cy="2141855"/>
          </a:xfrm>
        </p:grpSpPr>
        <p:sp>
          <p:nvSpPr>
            <p:cNvPr id="8" name="object 8"/>
            <p:cNvSpPr/>
            <p:nvPr/>
          </p:nvSpPr>
          <p:spPr>
            <a:xfrm>
              <a:off x="490410" y="1057783"/>
              <a:ext cx="128270" cy="704215"/>
            </a:xfrm>
            <a:custGeom>
              <a:avLst/>
              <a:gdLst/>
              <a:ahLst/>
              <a:cxnLst/>
              <a:rect l="l" t="t" r="r" b="b"/>
              <a:pathLst>
                <a:path w="128270" h="704214">
                  <a:moveTo>
                    <a:pt x="128015" y="0"/>
                  </a:moveTo>
                  <a:lnTo>
                    <a:pt x="0" y="0"/>
                  </a:lnTo>
                  <a:lnTo>
                    <a:pt x="0" y="704088"/>
                  </a:lnTo>
                  <a:lnTo>
                    <a:pt x="128015" y="704088"/>
                  </a:lnTo>
                  <a:lnTo>
                    <a:pt x="128015" y="0"/>
                  </a:lnTo>
                  <a:close/>
                </a:path>
              </a:pathLst>
            </a:custGeom>
            <a:solidFill>
              <a:srgbClr val="F5A700"/>
            </a:solidFill>
          </p:spPr>
          <p:txBody>
            <a:bodyPr wrap="square" lIns="0" tIns="0" rIns="0" bIns="0" rtlCol="0"/>
            <a:lstStyle/>
            <a:p>
              <a:endParaRPr/>
            </a:p>
          </p:txBody>
        </p:sp>
        <p:sp>
          <p:nvSpPr>
            <p:cNvPr id="9" name="object 9"/>
            <p:cNvSpPr/>
            <p:nvPr/>
          </p:nvSpPr>
          <p:spPr>
            <a:xfrm>
              <a:off x="4975098" y="678307"/>
              <a:ext cx="9525" cy="1463040"/>
            </a:xfrm>
            <a:custGeom>
              <a:avLst/>
              <a:gdLst/>
              <a:ahLst/>
              <a:cxnLst/>
              <a:rect l="l" t="t" r="r" b="b"/>
              <a:pathLst>
                <a:path w="9525" h="1463039">
                  <a:moveTo>
                    <a:pt x="9144" y="0"/>
                  </a:moveTo>
                  <a:lnTo>
                    <a:pt x="0" y="0"/>
                  </a:lnTo>
                  <a:lnTo>
                    <a:pt x="0" y="1463039"/>
                  </a:lnTo>
                  <a:lnTo>
                    <a:pt x="9144" y="1463039"/>
                  </a:lnTo>
                  <a:lnTo>
                    <a:pt x="9144" y="0"/>
                  </a:lnTo>
                  <a:close/>
                </a:path>
              </a:pathLst>
            </a:custGeom>
            <a:solidFill>
              <a:srgbClr val="C8C8C8"/>
            </a:solidFill>
          </p:spPr>
          <p:txBody>
            <a:bodyPr wrap="square" lIns="0" tIns="0" rIns="0" bIns="0" rtlCol="0"/>
            <a:lstStyle/>
            <a:p>
              <a:endParaRPr/>
            </a:p>
          </p:txBody>
        </p:sp>
        <p:pic>
          <p:nvPicPr>
            <p:cNvPr id="10" name="object 10"/>
            <p:cNvPicPr/>
            <p:nvPr/>
          </p:nvPicPr>
          <p:blipFill>
            <a:blip r:embed="rId3" cstate="print"/>
            <a:stretch>
              <a:fillRect/>
            </a:stretch>
          </p:blipFill>
          <p:spPr>
            <a:xfrm>
              <a:off x="10706226" y="38"/>
              <a:ext cx="1485773" cy="666711"/>
            </a:xfrm>
            <a:prstGeom prst="rect">
              <a:avLst/>
            </a:prstGeom>
          </p:spPr>
        </p:pic>
        <p:pic>
          <p:nvPicPr>
            <p:cNvPr id="11" name="object 11"/>
            <p:cNvPicPr/>
            <p:nvPr/>
          </p:nvPicPr>
          <p:blipFill>
            <a:blip r:embed="rId4" cstate="print"/>
            <a:stretch>
              <a:fillRect/>
            </a:stretch>
          </p:blipFill>
          <p:spPr>
            <a:xfrm>
              <a:off x="314833" y="95973"/>
              <a:ext cx="1740535" cy="502958"/>
            </a:xfrm>
            <a:prstGeom prst="rect">
              <a:avLst/>
            </a:prstGeom>
          </p:spPr>
        </p:pic>
      </p:grpSp>
      <p:sp>
        <p:nvSpPr>
          <p:cNvPr id="12" name="object 12"/>
          <p:cNvSpPr txBox="1"/>
          <p:nvPr/>
        </p:nvSpPr>
        <p:spPr>
          <a:xfrm>
            <a:off x="8142923" y="1162813"/>
            <a:ext cx="8775383" cy="1847429"/>
          </a:xfrm>
          <a:prstGeom prst="rect">
            <a:avLst/>
          </a:prstGeom>
        </p:spPr>
        <p:txBody>
          <a:bodyPr vert="horz" wrap="square" lIns="0" tIns="19050" rIns="0" bIns="0" rtlCol="0">
            <a:spAutoFit/>
          </a:bodyPr>
          <a:lstStyle/>
          <a:p>
            <a:pPr marL="19050" marR="7620" indent="341948">
              <a:lnSpc>
                <a:spcPct val="110000"/>
              </a:lnSpc>
              <a:spcBef>
                <a:spcPts val="150"/>
              </a:spcBef>
              <a:buFont typeface="Arial MT"/>
              <a:buChar char="•"/>
              <a:tabLst>
                <a:tab pos="360998" algn="l"/>
                <a:tab pos="855345" algn="l"/>
              </a:tabLst>
            </a:pPr>
            <a:r>
              <a:rPr sz="2700" dirty="0">
                <a:latin typeface="Verdana"/>
                <a:cs typeface="Verdana"/>
              </a:rPr>
              <a:t>Los</a:t>
            </a:r>
            <a:r>
              <a:rPr sz="2700" spc="-158" dirty="0">
                <a:latin typeface="Verdana"/>
                <a:cs typeface="Verdana"/>
              </a:rPr>
              <a:t> </a:t>
            </a:r>
            <a:r>
              <a:rPr sz="2700" spc="-75" dirty="0">
                <a:latin typeface="Verdana"/>
                <a:cs typeface="Verdana"/>
              </a:rPr>
              <a:t>productos</a:t>
            </a:r>
            <a:r>
              <a:rPr sz="2700" spc="-158" dirty="0">
                <a:latin typeface="Verdana"/>
                <a:cs typeface="Verdana"/>
              </a:rPr>
              <a:t> </a:t>
            </a:r>
            <a:r>
              <a:rPr sz="2700" spc="-98" dirty="0">
                <a:latin typeface="Verdana"/>
                <a:cs typeface="Verdana"/>
              </a:rPr>
              <a:t>de</a:t>
            </a:r>
            <a:r>
              <a:rPr sz="2700" spc="-165" dirty="0">
                <a:latin typeface="Verdana"/>
                <a:cs typeface="Verdana"/>
              </a:rPr>
              <a:t> </a:t>
            </a:r>
            <a:r>
              <a:rPr sz="2700" spc="-135" dirty="0">
                <a:latin typeface="Verdana"/>
                <a:cs typeface="Verdana"/>
              </a:rPr>
              <a:t>la</a:t>
            </a:r>
            <a:r>
              <a:rPr sz="2700" spc="-171" dirty="0">
                <a:latin typeface="Verdana"/>
                <a:cs typeface="Verdana"/>
              </a:rPr>
              <a:t> </a:t>
            </a:r>
            <a:r>
              <a:rPr sz="2700" spc="-38" dirty="0">
                <a:latin typeface="Verdana"/>
                <a:cs typeface="Verdana"/>
              </a:rPr>
              <a:t>pesca</a:t>
            </a:r>
            <a:r>
              <a:rPr sz="2700" spc="-165" dirty="0">
                <a:latin typeface="Verdana"/>
                <a:cs typeface="Verdana"/>
              </a:rPr>
              <a:t> </a:t>
            </a:r>
            <a:r>
              <a:rPr sz="2700" spc="-30" dirty="0">
                <a:latin typeface="Verdana"/>
                <a:cs typeface="Verdana"/>
              </a:rPr>
              <a:t>frescos</a:t>
            </a:r>
            <a:r>
              <a:rPr sz="2700" spc="-171" dirty="0">
                <a:latin typeface="Verdana"/>
                <a:cs typeface="Verdana"/>
              </a:rPr>
              <a:t> </a:t>
            </a:r>
            <a:r>
              <a:rPr sz="2700" spc="-105" dirty="0">
                <a:latin typeface="Verdana"/>
                <a:cs typeface="Verdana"/>
              </a:rPr>
              <a:t>deben</a:t>
            </a:r>
            <a:r>
              <a:rPr sz="2700" spc="-158" dirty="0">
                <a:latin typeface="Verdana"/>
                <a:cs typeface="Verdana"/>
              </a:rPr>
              <a:t> </a:t>
            </a:r>
            <a:r>
              <a:rPr sz="2700" spc="-83" dirty="0">
                <a:latin typeface="Verdana"/>
                <a:cs typeface="Verdana"/>
              </a:rPr>
              <a:t>recibirse</a:t>
            </a:r>
            <a:r>
              <a:rPr sz="2700" spc="-158" dirty="0">
                <a:latin typeface="Verdana"/>
                <a:cs typeface="Verdana"/>
              </a:rPr>
              <a:t> </a:t>
            </a:r>
            <a:r>
              <a:rPr sz="2700" spc="-75" dirty="0">
                <a:latin typeface="Verdana"/>
                <a:cs typeface="Verdana"/>
              </a:rPr>
              <a:t>a </a:t>
            </a:r>
            <a:r>
              <a:rPr sz="2700" spc="-68" dirty="0">
                <a:latin typeface="Verdana"/>
                <a:cs typeface="Verdana"/>
              </a:rPr>
              <a:t>una</a:t>
            </a:r>
            <a:r>
              <a:rPr sz="2700" spc="-105" dirty="0">
                <a:latin typeface="Verdana"/>
                <a:cs typeface="Verdana"/>
              </a:rPr>
              <a:t> </a:t>
            </a:r>
            <a:r>
              <a:rPr sz="2700" spc="-113" dirty="0">
                <a:latin typeface="Verdana"/>
                <a:cs typeface="Verdana"/>
              </a:rPr>
              <a:t>temperatura</a:t>
            </a:r>
            <a:r>
              <a:rPr sz="2700" spc="-75" dirty="0">
                <a:latin typeface="Verdana"/>
                <a:cs typeface="Verdana"/>
              </a:rPr>
              <a:t> </a:t>
            </a:r>
            <a:r>
              <a:rPr sz="2700" spc="-165" dirty="0">
                <a:latin typeface="Verdana"/>
                <a:cs typeface="Verdana"/>
              </a:rPr>
              <a:t>máxima</a:t>
            </a:r>
            <a:r>
              <a:rPr sz="2700" spc="-75" dirty="0">
                <a:latin typeface="Verdana"/>
                <a:cs typeface="Verdana"/>
              </a:rPr>
              <a:t> </a:t>
            </a:r>
            <a:r>
              <a:rPr sz="2700" dirty="0">
                <a:latin typeface="Verdana"/>
                <a:cs typeface="Verdana"/>
              </a:rPr>
              <a:t>de</a:t>
            </a:r>
            <a:r>
              <a:rPr sz="2700" spc="-75" dirty="0">
                <a:latin typeface="Verdana"/>
                <a:cs typeface="Verdana"/>
              </a:rPr>
              <a:t> </a:t>
            </a:r>
            <a:r>
              <a:rPr sz="2700" spc="-30" dirty="0">
                <a:latin typeface="Verdana"/>
                <a:cs typeface="Verdana"/>
              </a:rPr>
              <a:t>4°C</a:t>
            </a:r>
            <a:r>
              <a:rPr sz="2700" spc="-90" dirty="0">
                <a:latin typeface="Verdana"/>
                <a:cs typeface="Verdana"/>
              </a:rPr>
              <a:t> </a:t>
            </a:r>
            <a:r>
              <a:rPr sz="2700" dirty="0">
                <a:latin typeface="Verdana"/>
                <a:cs typeface="Verdana"/>
              </a:rPr>
              <a:t>o</a:t>
            </a:r>
            <a:r>
              <a:rPr sz="2700" spc="-83" dirty="0">
                <a:latin typeface="Verdana"/>
                <a:cs typeface="Verdana"/>
              </a:rPr>
              <a:t> </a:t>
            </a:r>
            <a:r>
              <a:rPr sz="2700" dirty="0">
                <a:latin typeface="Verdana"/>
                <a:cs typeface="Verdana"/>
              </a:rPr>
              <a:t>a</a:t>
            </a:r>
            <a:r>
              <a:rPr sz="2700" spc="-90" dirty="0">
                <a:latin typeface="Verdana"/>
                <a:cs typeface="Verdana"/>
              </a:rPr>
              <a:t> </a:t>
            </a:r>
            <a:r>
              <a:rPr sz="2700" spc="-75" dirty="0">
                <a:latin typeface="Verdana"/>
                <a:cs typeface="Verdana"/>
              </a:rPr>
              <a:t>una</a:t>
            </a:r>
            <a:r>
              <a:rPr sz="2700" spc="-98" dirty="0">
                <a:latin typeface="Verdana"/>
                <a:cs typeface="Verdana"/>
              </a:rPr>
              <a:t> </a:t>
            </a:r>
            <a:r>
              <a:rPr sz="2700" spc="-165" dirty="0">
                <a:latin typeface="Verdana"/>
                <a:cs typeface="Verdana"/>
              </a:rPr>
              <a:t>máxima</a:t>
            </a:r>
            <a:r>
              <a:rPr sz="2700" spc="-75" dirty="0">
                <a:latin typeface="Verdana"/>
                <a:cs typeface="Verdana"/>
              </a:rPr>
              <a:t> </a:t>
            </a:r>
            <a:r>
              <a:rPr sz="2700" spc="-38" dirty="0">
                <a:latin typeface="Verdana"/>
                <a:cs typeface="Verdana"/>
              </a:rPr>
              <a:t>de 9°C</a:t>
            </a:r>
            <a:r>
              <a:rPr sz="2700" dirty="0">
                <a:latin typeface="Verdana"/>
                <a:cs typeface="Verdana"/>
              </a:rPr>
              <a:t>	</a:t>
            </a:r>
            <a:r>
              <a:rPr sz="2700" spc="-15" dirty="0">
                <a:latin typeface="Verdana"/>
                <a:cs typeface="Verdana"/>
              </a:rPr>
              <a:t>los</a:t>
            </a:r>
            <a:r>
              <a:rPr sz="2700" spc="-180" dirty="0">
                <a:latin typeface="Verdana"/>
                <a:cs typeface="Verdana"/>
              </a:rPr>
              <a:t> </a:t>
            </a:r>
            <a:r>
              <a:rPr sz="2700" spc="-83" dirty="0">
                <a:latin typeface="Verdana"/>
                <a:cs typeface="Verdana"/>
              </a:rPr>
              <a:t>congelados.</a:t>
            </a:r>
            <a:r>
              <a:rPr sz="2700" spc="-158" dirty="0">
                <a:latin typeface="Verdana"/>
                <a:cs typeface="Verdana"/>
              </a:rPr>
              <a:t> </a:t>
            </a:r>
            <a:r>
              <a:rPr sz="2700" dirty="0">
                <a:latin typeface="Verdana"/>
                <a:cs typeface="Verdana"/>
              </a:rPr>
              <a:t>Con</a:t>
            </a:r>
            <a:r>
              <a:rPr sz="2700" spc="-150" dirty="0">
                <a:latin typeface="Verdana"/>
                <a:cs typeface="Verdana"/>
              </a:rPr>
              <a:t> </a:t>
            </a:r>
            <a:r>
              <a:rPr sz="2700" spc="-38" dirty="0">
                <a:latin typeface="Verdana"/>
                <a:cs typeface="Verdana"/>
              </a:rPr>
              <a:t>excepción</a:t>
            </a:r>
            <a:r>
              <a:rPr sz="2700" spc="-150" dirty="0">
                <a:latin typeface="Verdana"/>
                <a:cs typeface="Verdana"/>
              </a:rPr>
              <a:t> </a:t>
            </a:r>
            <a:r>
              <a:rPr sz="2700" dirty="0">
                <a:latin typeface="Verdana"/>
                <a:cs typeface="Verdana"/>
              </a:rPr>
              <a:t>de</a:t>
            </a:r>
            <a:r>
              <a:rPr sz="2700" spc="-158" dirty="0">
                <a:latin typeface="Verdana"/>
                <a:cs typeface="Verdana"/>
              </a:rPr>
              <a:t> </a:t>
            </a:r>
            <a:r>
              <a:rPr sz="2700" spc="-15" dirty="0">
                <a:latin typeface="Verdana"/>
                <a:cs typeface="Verdana"/>
              </a:rPr>
              <a:t>los</a:t>
            </a:r>
            <a:r>
              <a:rPr sz="2700" spc="-158" dirty="0">
                <a:latin typeface="Verdana"/>
                <a:cs typeface="Verdana"/>
              </a:rPr>
              <a:t> </a:t>
            </a:r>
            <a:r>
              <a:rPr sz="2700" spc="-45" dirty="0">
                <a:latin typeface="Verdana"/>
                <a:cs typeface="Verdana"/>
              </a:rPr>
              <a:t>productos </a:t>
            </a:r>
            <a:r>
              <a:rPr sz="2700" spc="-158" dirty="0">
                <a:latin typeface="Verdana"/>
                <a:cs typeface="Verdana"/>
              </a:rPr>
              <a:t>vivos</a:t>
            </a:r>
            <a:r>
              <a:rPr sz="2700" spc="-188" dirty="0">
                <a:latin typeface="Verdana"/>
                <a:cs typeface="Verdana"/>
              </a:rPr>
              <a:t> </a:t>
            </a:r>
            <a:r>
              <a:rPr sz="2700" spc="-127" dirty="0">
                <a:latin typeface="Verdana"/>
                <a:cs typeface="Verdana"/>
              </a:rPr>
              <a:t>que</a:t>
            </a:r>
            <a:r>
              <a:rPr sz="2700" spc="-210" dirty="0">
                <a:latin typeface="Verdana"/>
                <a:cs typeface="Verdana"/>
              </a:rPr>
              <a:t> </a:t>
            </a:r>
            <a:r>
              <a:rPr sz="2700" spc="-120" dirty="0">
                <a:latin typeface="Verdana"/>
                <a:cs typeface="Verdana"/>
              </a:rPr>
              <a:t>pueden</a:t>
            </a:r>
            <a:r>
              <a:rPr sz="2700" spc="-233" dirty="0">
                <a:latin typeface="Verdana"/>
                <a:cs typeface="Verdana"/>
              </a:rPr>
              <a:t> </a:t>
            </a:r>
            <a:r>
              <a:rPr sz="2700" spc="-83" dirty="0">
                <a:latin typeface="Verdana"/>
                <a:cs typeface="Verdana"/>
              </a:rPr>
              <a:t>recibirse</a:t>
            </a:r>
            <a:r>
              <a:rPr sz="2700" spc="-165" dirty="0">
                <a:latin typeface="Verdana"/>
                <a:cs typeface="Verdana"/>
              </a:rPr>
              <a:t> </a:t>
            </a:r>
            <a:r>
              <a:rPr sz="2700" spc="-105" dirty="0">
                <a:latin typeface="Verdana"/>
                <a:cs typeface="Verdana"/>
              </a:rPr>
              <a:t>a</a:t>
            </a:r>
            <a:r>
              <a:rPr sz="2700" spc="-210" dirty="0">
                <a:latin typeface="Verdana"/>
                <a:cs typeface="Verdana"/>
              </a:rPr>
              <a:t> </a:t>
            </a:r>
            <a:r>
              <a:rPr sz="2700" spc="-195" dirty="0">
                <a:latin typeface="Verdana"/>
                <a:cs typeface="Verdana"/>
              </a:rPr>
              <a:t>7°C </a:t>
            </a:r>
            <a:r>
              <a:rPr sz="2700" spc="-480" dirty="0">
                <a:latin typeface="Verdana"/>
                <a:cs typeface="Verdana"/>
              </a:rPr>
              <a:t>.</a:t>
            </a:r>
            <a:endParaRPr sz="2700">
              <a:latin typeface="Verdana"/>
              <a:cs typeface="Verdana"/>
            </a:endParaRPr>
          </a:p>
        </p:txBody>
      </p:sp>
      <p:pic>
        <p:nvPicPr>
          <p:cNvPr id="13" name="object 13"/>
          <p:cNvPicPr/>
          <p:nvPr/>
        </p:nvPicPr>
        <p:blipFill>
          <a:blip r:embed="rId5" cstate="print"/>
          <a:stretch>
            <a:fillRect/>
          </a:stretch>
        </p:blipFill>
        <p:spPr>
          <a:xfrm>
            <a:off x="836675" y="4353364"/>
            <a:ext cx="8222171" cy="4707254"/>
          </a:xfrm>
          <a:prstGeom prst="rect">
            <a:avLst/>
          </a:prstGeom>
        </p:spPr>
      </p:pic>
      <p:pic>
        <p:nvPicPr>
          <p:cNvPr id="14" name="object 14"/>
          <p:cNvPicPr/>
          <p:nvPr/>
        </p:nvPicPr>
        <p:blipFill>
          <a:blip r:embed="rId6" cstate="print"/>
          <a:stretch>
            <a:fillRect/>
          </a:stretch>
        </p:blipFill>
        <p:spPr>
          <a:xfrm>
            <a:off x="9298114" y="4377023"/>
            <a:ext cx="8284655" cy="4660011"/>
          </a:xfrm>
          <a:prstGeom prst="rect">
            <a:avLst/>
          </a:prstGeom>
        </p:spPr>
      </p:pic>
    </p:spTree>
    <p:extLst>
      <p:ext uri="{BB962C8B-B14F-4D97-AF65-F5344CB8AC3E}">
        <p14:creationId xmlns:p14="http://schemas.microsoft.com/office/powerpoint/2010/main" val="304095145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037081" y="1539926"/>
            <a:ext cx="6431280" cy="3385542"/>
          </a:xfrm>
          <a:prstGeom prst="rect">
            <a:avLst/>
          </a:prstGeom>
        </p:spPr>
        <p:txBody>
          <a:bodyPr vert="horz" wrap="square" lIns="0" tIns="152400" rIns="0" bIns="0" rtlCol="0">
            <a:spAutoFit/>
          </a:bodyPr>
          <a:lstStyle/>
          <a:p>
            <a:pPr marL="19050" marR="7620">
              <a:lnSpc>
                <a:spcPts val="8430"/>
              </a:lnSpc>
              <a:spcBef>
                <a:spcPts val="1200"/>
              </a:spcBef>
            </a:pPr>
            <a:r>
              <a:rPr sz="7800" spc="-83" dirty="0"/>
              <a:t>Control</a:t>
            </a:r>
            <a:r>
              <a:rPr sz="7800" spc="-413" dirty="0"/>
              <a:t> </a:t>
            </a:r>
            <a:r>
              <a:rPr sz="7800" spc="-38" dirty="0"/>
              <a:t>de </a:t>
            </a:r>
            <a:r>
              <a:rPr sz="7800" spc="-171" dirty="0"/>
              <a:t>Manipulación</a:t>
            </a:r>
            <a:endParaRPr sz="7800"/>
          </a:p>
        </p:txBody>
      </p:sp>
      <p:sp>
        <p:nvSpPr>
          <p:cNvPr id="3" name="object 3"/>
          <p:cNvSpPr/>
          <p:nvPr/>
        </p:nvSpPr>
        <p:spPr>
          <a:xfrm>
            <a:off x="918972" y="901637"/>
            <a:ext cx="822960" cy="110490"/>
          </a:xfrm>
          <a:custGeom>
            <a:avLst/>
            <a:gdLst/>
            <a:ahLst/>
            <a:cxnLst/>
            <a:rect l="l" t="t" r="r" b="b"/>
            <a:pathLst>
              <a:path w="548640" h="73659">
                <a:moveTo>
                  <a:pt x="548640" y="0"/>
                </a:moveTo>
                <a:lnTo>
                  <a:pt x="0" y="0"/>
                </a:lnTo>
                <a:lnTo>
                  <a:pt x="0" y="73151"/>
                </a:lnTo>
                <a:lnTo>
                  <a:pt x="548640" y="73151"/>
                </a:lnTo>
                <a:lnTo>
                  <a:pt x="548640" y="0"/>
                </a:lnTo>
                <a:close/>
              </a:path>
            </a:pathLst>
          </a:custGeom>
          <a:solidFill>
            <a:srgbClr val="F5A700"/>
          </a:solidFill>
        </p:spPr>
        <p:txBody>
          <a:bodyPr wrap="square" lIns="0" tIns="0" rIns="0" bIns="0" rtlCol="0"/>
          <a:lstStyle/>
          <a:p>
            <a:endParaRPr/>
          </a:p>
        </p:txBody>
      </p:sp>
      <p:grpSp>
        <p:nvGrpSpPr>
          <p:cNvPr id="4" name="object 4"/>
          <p:cNvGrpSpPr/>
          <p:nvPr/>
        </p:nvGrpSpPr>
        <p:grpSpPr>
          <a:xfrm>
            <a:off x="11526011" y="0"/>
            <a:ext cx="6762750" cy="3360420"/>
            <a:chOff x="7684007" y="0"/>
            <a:chExt cx="4508500" cy="2240280"/>
          </a:xfrm>
        </p:grpSpPr>
        <p:pic>
          <p:nvPicPr>
            <p:cNvPr id="5" name="object 5"/>
            <p:cNvPicPr/>
            <p:nvPr/>
          </p:nvPicPr>
          <p:blipFill>
            <a:blip r:embed="rId2" cstate="print"/>
            <a:stretch>
              <a:fillRect/>
            </a:stretch>
          </p:blipFill>
          <p:spPr>
            <a:xfrm>
              <a:off x="7684007" y="0"/>
              <a:ext cx="4507992" cy="2240279"/>
            </a:xfrm>
            <a:prstGeom prst="rect">
              <a:avLst/>
            </a:prstGeom>
          </p:spPr>
        </p:pic>
        <p:pic>
          <p:nvPicPr>
            <p:cNvPr id="6" name="object 6"/>
            <p:cNvPicPr/>
            <p:nvPr/>
          </p:nvPicPr>
          <p:blipFill>
            <a:blip r:embed="rId3" cstate="print"/>
            <a:stretch>
              <a:fillRect/>
            </a:stretch>
          </p:blipFill>
          <p:spPr>
            <a:xfrm>
              <a:off x="10634217" y="29121"/>
              <a:ext cx="1557781" cy="666711"/>
            </a:xfrm>
            <a:prstGeom prst="rect">
              <a:avLst/>
            </a:prstGeom>
          </p:spPr>
        </p:pic>
      </p:grpSp>
      <p:sp>
        <p:nvSpPr>
          <p:cNvPr id="7" name="object 7"/>
          <p:cNvSpPr/>
          <p:nvPr/>
        </p:nvSpPr>
        <p:spPr>
          <a:xfrm>
            <a:off x="932687" y="4403216"/>
            <a:ext cx="9326880" cy="27623"/>
          </a:xfrm>
          <a:custGeom>
            <a:avLst/>
            <a:gdLst/>
            <a:ahLst/>
            <a:cxnLst/>
            <a:rect l="l" t="t" r="r" b="b"/>
            <a:pathLst>
              <a:path w="6217920" h="18414">
                <a:moveTo>
                  <a:pt x="6217920" y="0"/>
                </a:moveTo>
                <a:lnTo>
                  <a:pt x="0" y="0"/>
                </a:lnTo>
                <a:lnTo>
                  <a:pt x="0" y="18287"/>
                </a:lnTo>
                <a:lnTo>
                  <a:pt x="6217920" y="18287"/>
                </a:lnTo>
                <a:lnTo>
                  <a:pt x="6217920" y="0"/>
                </a:lnTo>
                <a:close/>
              </a:path>
            </a:pathLst>
          </a:custGeom>
          <a:solidFill>
            <a:srgbClr val="C8C8C8"/>
          </a:solidFill>
        </p:spPr>
        <p:txBody>
          <a:bodyPr wrap="square" lIns="0" tIns="0" rIns="0" bIns="0" rtlCol="0"/>
          <a:lstStyle/>
          <a:p>
            <a:endParaRPr/>
          </a:p>
        </p:txBody>
      </p:sp>
      <p:sp>
        <p:nvSpPr>
          <p:cNvPr id="8" name="object 8"/>
          <p:cNvSpPr txBox="1"/>
          <p:nvPr/>
        </p:nvSpPr>
        <p:spPr>
          <a:xfrm>
            <a:off x="1037081" y="4779250"/>
            <a:ext cx="3010853" cy="2075889"/>
          </a:xfrm>
          <a:prstGeom prst="rect">
            <a:avLst/>
          </a:prstGeom>
        </p:spPr>
        <p:txBody>
          <a:bodyPr vert="horz" wrap="square" lIns="0" tIns="298133" rIns="0" bIns="0" rtlCol="0">
            <a:spAutoFit/>
          </a:bodyPr>
          <a:lstStyle/>
          <a:p>
            <a:pPr marL="762000">
              <a:spcBef>
                <a:spcPts val="2348"/>
              </a:spcBef>
            </a:pPr>
            <a:r>
              <a:rPr sz="4200" b="1" spc="-15" dirty="0">
                <a:latin typeface="Tahoma"/>
                <a:cs typeface="Tahoma"/>
              </a:rPr>
              <a:t>HIELO:</a:t>
            </a:r>
            <a:endParaRPr sz="4200">
              <a:latin typeface="Tahoma"/>
              <a:cs typeface="Tahoma"/>
            </a:endParaRPr>
          </a:p>
          <a:p>
            <a:pPr marL="361950" marR="7620" indent="-342900">
              <a:spcBef>
                <a:spcPts val="1583"/>
              </a:spcBef>
              <a:buFont typeface="Arial MT"/>
              <a:buChar char="•"/>
              <a:tabLst>
                <a:tab pos="361950" algn="l"/>
                <a:tab pos="1589723" algn="l"/>
              </a:tabLst>
            </a:pPr>
            <a:r>
              <a:rPr sz="3000" spc="-30" dirty="0">
                <a:latin typeface="Verdana"/>
                <a:cs typeface="Verdana"/>
              </a:rPr>
              <a:t>Debe</a:t>
            </a:r>
            <a:r>
              <a:rPr sz="3000" dirty="0">
                <a:latin typeface="Verdana"/>
                <a:cs typeface="Verdana"/>
              </a:rPr>
              <a:t>	</a:t>
            </a:r>
            <a:r>
              <a:rPr sz="3000" spc="-120" dirty="0">
                <a:latin typeface="Verdana"/>
                <a:cs typeface="Verdana"/>
              </a:rPr>
              <a:t>servirse </a:t>
            </a:r>
            <a:r>
              <a:rPr sz="3000" spc="-15" dirty="0">
                <a:latin typeface="Verdana"/>
                <a:cs typeface="Verdana"/>
              </a:rPr>
              <a:t>pinzas.</a:t>
            </a:r>
            <a:endParaRPr sz="3000">
              <a:latin typeface="Verdana"/>
              <a:cs typeface="Verdana"/>
            </a:endParaRPr>
          </a:p>
        </p:txBody>
      </p:sp>
      <p:sp>
        <p:nvSpPr>
          <p:cNvPr id="9" name="object 9"/>
          <p:cNvSpPr txBox="1"/>
          <p:nvPr/>
        </p:nvSpPr>
        <p:spPr>
          <a:xfrm>
            <a:off x="4292726" y="5898452"/>
            <a:ext cx="5916930" cy="480901"/>
          </a:xfrm>
          <a:prstGeom prst="rect">
            <a:avLst/>
          </a:prstGeom>
        </p:spPr>
        <p:txBody>
          <a:bodyPr vert="horz" wrap="square" lIns="0" tIns="19050" rIns="0" bIns="0" rtlCol="0">
            <a:spAutoFit/>
          </a:bodyPr>
          <a:lstStyle/>
          <a:p>
            <a:pPr marL="19050">
              <a:spcBef>
                <a:spcPts val="150"/>
              </a:spcBef>
              <a:tabLst>
                <a:tab pos="2362200" algn="l"/>
                <a:tab pos="3304223" algn="l"/>
                <a:tab pos="5670231" algn="l"/>
              </a:tabLst>
            </a:pPr>
            <a:r>
              <a:rPr sz="3000" spc="-15" dirty="0">
                <a:latin typeface="Verdana"/>
                <a:cs typeface="Verdana"/>
              </a:rPr>
              <a:t>únicamente</a:t>
            </a:r>
            <a:r>
              <a:rPr sz="3000" dirty="0">
                <a:latin typeface="Verdana"/>
                <a:cs typeface="Verdana"/>
              </a:rPr>
              <a:t>	</a:t>
            </a:r>
            <a:r>
              <a:rPr sz="3000" spc="-38" dirty="0">
                <a:latin typeface="Verdana"/>
                <a:cs typeface="Verdana"/>
              </a:rPr>
              <a:t>con</a:t>
            </a:r>
            <a:r>
              <a:rPr sz="3000" dirty="0">
                <a:latin typeface="Verdana"/>
                <a:cs typeface="Verdana"/>
              </a:rPr>
              <a:t>	</a:t>
            </a:r>
            <a:r>
              <a:rPr sz="3000" spc="-15" dirty="0">
                <a:latin typeface="Verdana"/>
                <a:cs typeface="Verdana"/>
              </a:rPr>
              <a:t>cucharones</a:t>
            </a:r>
            <a:r>
              <a:rPr sz="3000" dirty="0">
                <a:latin typeface="Verdana"/>
                <a:cs typeface="Verdana"/>
              </a:rPr>
              <a:t>	</a:t>
            </a:r>
            <a:r>
              <a:rPr sz="3000" spc="-75" dirty="0">
                <a:latin typeface="Verdana"/>
                <a:cs typeface="Verdana"/>
              </a:rPr>
              <a:t>o</a:t>
            </a:r>
            <a:endParaRPr sz="3000">
              <a:latin typeface="Verdana"/>
              <a:cs typeface="Verdana"/>
            </a:endParaRPr>
          </a:p>
        </p:txBody>
      </p:sp>
      <p:sp>
        <p:nvSpPr>
          <p:cNvPr id="10" name="object 10"/>
          <p:cNvSpPr txBox="1"/>
          <p:nvPr/>
        </p:nvSpPr>
        <p:spPr>
          <a:xfrm>
            <a:off x="1037081" y="7004875"/>
            <a:ext cx="9174480" cy="2058256"/>
          </a:xfrm>
          <a:prstGeom prst="rect">
            <a:avLst/>
          </a:prstGeom>
        </p:spPr>
        <p:txBody>
          <a:bodyPr vert="horz" wrap="square" lIns="0" tIns="19050" rIns="0" bIns="0" rtlCol="0">
            <a:spAutoFit/>
          </a:bodyPr>
          <a:lstStyle/>
          <a:p>
            <a:pPr marL="341948" indent="-341948" algn="ctr">
              <a:spcBef>
                <a:spcPts val="150"/>
              </a:spcBef>
              <a:buFont typeface="Arial MT"/>
              <a:buChar char="•"/>
              <a:tabLst>
                <a:tab pos="341948" algn="l"/>
                <a:tab pos="2363153" algn="l"/>
                <a:tab pos="2800350" algn="l"/>
                <a:tab pos="5237798" algn="l"/>
                <a:tab pos="5907405" algn="l"/>
                <a:tab pos="7600950" algn="l"/>
                <a:tab pos="8906828" algn="l"/>
              </a:tabLst>
            </a:pPr>
            <a:r>
              <a:rPr sz="3000" spc="-15" dirty="0">
                <a:latin typeface="Verdana"/>
                <a:cs typeface="Verdana"/>
              </a:rPr>
              <a:t>Destinado</a:t>
            </a:r>
            <a:r>
              <a:rPr sz="3000" dirty="0">
                <a:latin typeface="Verdana"/>
                <a:cs typeface="Verdana"/>
              </a:rPr>
              <a:t>	</a:t>
            </a:r>
            <a:r>
              <a:rPr sz="3000" spc="-75" dirty="0">
                <a:latin typeface="Verdana"/>
                <a:cs typeface="Verdana"/>
              </a:rPr>
              <a:t>a</a:t>
            </a:r>
            <a:r>
              <a:rPr sz="3000" dirty="0">
                <a:latin typeface="Verdana"/>
                <a:cs typeface="Verdana"/>
              </a:rPr>
              <a:t>	</a:t>
            </a:r>
            <a:r>
              <a:rPr sz="3000" spc="-15" dirty="0">
                <a:latin typeface="Verdana"/>
                <a:cs typeface="Verdana"/>
              </a:rPr>
              <a:t>enfriamiento</a:t>
            </a:r>
            <a:r>
              <a:rPr sz="3000" dirty="0">
                <a:latin typeface="Verdana"/>
                <a:cs typeface="Verdana"/>
              </a:rPr>
              <a:t>	</a:t>
            </a:r>
            <a:r>
              <a:rPr sz="3000" spc="-38" dirty="0">
                <a:latin typeface="Verdana"/>
                <a:cs typeface="Verdana"/>
              </a:rPr>
              <a:t>de</a:t>
            </a:r>
            <a:r>
              <a:rPr sz="3000" dirty="0">
                <a:latin typeface="Verdana"/>
                <a:cs typeface="Verdana"/>
              </a:rPr>
              <a:t>	</a:t>
            </a:r>
            <a:r>
              <a:rPr sz="3000" spc="-15" dirty="0">
                <a:latin typeface="Verdana"/>
                <a:cs typeface="Verdana"/>
              </a:rPr>
              <a:t>botellas,</a:t>
            </a:r>
            <a:r>
              <a:rPr sz="3000" dirty="0">
                <a:latin typeface="Verdana"/>
                <a:cs typeface="Verdana"/>
              </a:rPr>
              <a:t>	</a:t>
            </a:r>
            <a:r>
              <a:rPr sz="3000" spc="-15" dirty="0">
                <a:latin typeface="Verdana"/>
                <a:cs typeface="Verdana"/>
              </a:rPr>
              <a:t>copas</a:t>
            </a:r>
            <a:r>
              <a:rPr sz="3000" dirty="0">
                <a:latin typeface="Verdana"/>
                <a:cs typeface="Verdana"/>
              </a:rPr>
              <a:t>	</a:t>
            </a:r>
            <a:r>
              <a:rPr sz="3000" spc="-75" dirty="0">
                <a:latin typeface="Verdana"/>
                <a:cs typeface="Verdana"/>
              </a:rPr>
              <a:t>o</a:t>
            </a:r>
            <a:endParaRPr sz="3000">
              <a:latin typeface="Verdana"/>
              <a:cs typeface="Verdana"/>
            </a:endParaRPr>
          </a:p>
          <a:p>
            <a:pPr marL="57150" algn="ctr"/>
            <a:r>
              <a:rPr sz="3000" spc="-113" dirty="0">
                <a:latin typeface="Verdana"/>
                <a:cs typeface="Verdana"/>
              </a:rPr>
              <a:t>tarros</a:t>
            </a:r>
            <a:r>
              <a:rPr sz="3000" spc="-188" dirty="0">
                <a:latin typeface="Verdana"/>
                <a:cs typeface="Verdana"/>
              </a:rPr>
              <a:t> </a:t>
            </a:r>
            <a:r>
              <a:rPr sz="3000" spc="-127" dirty="0">
                <a:latin typeface="Verdana"/>
                <a:cs typeface="Verdana"/>
              </a:rPr>
              <a:t>no</a:t>
            </a:r>
            <a:r>
              <a:rPr sz="3000" spc="-195" dirty="0">
                <a:latin typeface="Verdana"/>
                <a:cs typeface="Verdana"/>
              </a:rPr>
              <a:t> </a:t>
            </a:r>
            <a:r>
              <a:rPr sz="3000" spc="-83" dirty="0">
                <a:latin typeface="Verdana"/>
                <a:cs typeface="Verdana"/>
              </a:rPr>
              <a:t>debe</a:t>
            </a:r>
            <a:r>
              <a:rPr sz="3000" spc="-240" dirty="0">
                <a:latin typeface="Verdana"/>
                <a:cs typeface="Verdana"/>
              </a:rPr>
              <a:t> </a:t>
            </a:r>
            <a:r>
              <a:rPr sz="3000" spc="-127" dirty="0">
                <a:latin typeface="Verdana"/>
                <a:cs typeface="Verdana"/>
              </a:rPr>
              <a:t>utilizarse</a:t>
            </a:r>
            <a:r>
              <a:rPr sz="3000" spc="-233" dirty="0">
                <a:latin typeface="Verdana"/>
                <a:cs typeface="Verdana"/>
              </a:rPr>
              <a:t> </a:t>
            </a:r>
            <a:r>
              <a:rPr sz="3000" spc="-127" dirty="0">
                <a:latin typeface="Verdana"/>
                <a:cs typeface="Verdana"/>
              </a:rPr>
              <a:t>para</a:t>
            </a:r>
            <a:r>
              <a:rPr sz="3000" spc="-225" dirty="0">
                <a:latin typeface="Verdana"/>
                <a:cs typeface="Verdana"/>
              </a:rPr>
              <a:t> </a:t>
            </a:r>
            <a:r>
              <a:rPr sz="3000" spc="-113" dirty="0">
                <a:latin typeface="Verdana"/>
                <a:cs typeface="Verdana"/>
              </a:rPr>
              <a:t>consumo</a:t>
            </a:r>
            <a:r>
              <a:rPr sz="3000" spc="-195" dirty="0">
                <a:latin typeface="Verdana"/>
                <a:cs typeface="Verdana"/>
              </a:rPr>
              <a:t> </a:t>
            </a:r>
            <a:r>
              <a:rPr sz="3000" spc="-15" dirty="0">
                <a:latin typeface="Verdana"/>
                <a:cs typeface="Verdana"/>
              </a:rPr>
              <a:t>humano.</a:t>
            </a:r>
            <a:endParaRPr sz="3000">
              <a:latin typeface="Verdana"/>
              <a:cs typeface="Verdana"/>
            </a:endParaRPr>
          </a:p>
          <a:p>
            <a:pPr marL="361950" marR="7620" indent="-342900">
              <a:spcBef>
                <a:spcPts val="1500"/>
              </a:spcBef>
              <a:buFont typeface="Arial MT"/>
              <a:buChar char="•"/>
              <a:tabLst>
                <a:tab pos="361950" algn="l"/>
              </a:tabLst>
            </a:pPr>
            <a:r>
              <a:rPr sz="3000" dirty="0">
                <a:latin typeface="Verdana"/>
                <a:cs typeface="Verdana"/>
              </a:rPr>
              <a:t>El</a:t>
            </a:r>
            <a:r>
              <a:rPr sz="3000" spc="-165" dirty="0">
                <a:latin typeface="Verdana"/>
                <a:cs typeface="Verdana"/>
              </a:rPr>
              <a:t> </a:t>
            </a:r>
            <a:r>
              <a:rPr sz="3000" spc="-98" dirty="0">
                <a:latin typeface="Verdana"/>
                <a:cs typeface="Verdana"/>
              </a:rPr>
              <a:t>agua</a:t>
            </a:r>
            <a:r>
              <a:rPr sz="3000" spc="-150" dirty="0">
                <a:latin typeface="Verdana"/>
                <a:cs typeface="Verdana"/>
              </a:rPr>
              <a:t> </a:t>
            </a:r>
            <a:r>
              <a:rPr sz="3000" dirty="0">
                <a:latin typeface="Verdana"/>
                <a:cs typeface="Verdana"/>
              </a:rPr>
              <a:t>y</a:t>
            </a:r>
            <a:r>
              <a:rPr sz="3000" spc="-143" dirty="0">
                <a:latin typeface="Verdana"/>
                <a:cs typeface="Verdana"/>
              </a:rPr>
              <a:t> </a:t>
            </a:r>
            <a:r>
              <a:rPr sz="3000" spc="-98" dirty="0">
                <a:latin typeface="Verdana"/>
                <a:cs typeface="Verdana"/>
              </a:rPr>
              <a:t>hielo</a:t>
            </a:r>
            <a:r>
              <a:rPr sz="3000" spc="-143" dirty="0">
                <a:latin typeface="Verdana"/>
                <a:cs typeface="Verdana"/>
              </a:rPr>
              <a:t> </a:t>
            </a:r>
            <a:r>
              <a:rPr sz="3000" spc="-68" dirty="0">
                <a:latin typeface="Verdana"/>
                <a:cs typeface="Verdana"/>
              </a:rPr>
              <a:t>deben</a:t>
            </a:r>
            <a:r>
              <a:rPr sz="3000" spc="-150" dirty="0">
                <a:latin typeface="Verdana"/>
                <a:cs typeface="Verdana"/>
              </a:rPr>
              <a:t> </a:t>
            </a:r>
            <a:r>
              <a:rPr sz="3000" spc="-135" dirty="0">
                <a:latin typeface="Verdana"/>
                <a:cs typeface="Verdana"/>
              </a:rPr>
              <a:t>mantenerse</a:t>
            </a:r>
            <a:r>
              <a:rPr sz="3000" spc="-127" dirty="0">
                <a:latin typeface="Verdana"/>
                <a:cs typeface="Verdana"/>
              </a:rPr>
              <a:t> </a:t>
            </a:r>
            <a:r>
              <a:rPr sz="3000" spc="-15" dirty="0">
                <a:latin typeface="Verdana"/>
                <a:cs typeface="Verdana"/>
              </a:rPr>
              <a:t>en</a:t>
            </a:r>
            <a:r>
              <a:rPr sz="3000" spc="-127" dirty="0">
                <a:latin typeface="Verdana"/>
                <a:cs typeface="Verdana"/>
              </a:rPr>
              <a:t> </a:t>
            </a:r>
            <a:r>
              <a:rPr sz="3000" spc="-75" dirty="0">
                <a:latin typeface="Verdana"/>
                <a:cs typeface="Verdana"/>
              </a:rPr>
              <a:t>recipientes </a:t>
            </a:r>
            <a:r>
              <a:rPr sz="3000" spc="-135" dirty="0">
                <a:latin typeface="Verdana"/>
                <a:cs typeface="Verdana"/>
              </a:rPr>
              <a:t>lisos,</a:t>
            </a:r>
            <a:r>
              <a:rPr sz="3000" spc="-210" dirty="0">
                <a:latin typeface="Verdana"/>
                <a:cs typeface="Verdana"/>
              </a:rPr>
              <a:t> </a:t>
            </a:r>
            <a:r>
              <a:rPr sz="3000" spc="-135" dirty="0">
                <a:latin typeface="Verdana"/>
                <a:cs typeface="Verdana"/>
              </a:rPr>
              <a:t>lavables</a:t>
            </a:r>
            <a:r>
              <a:rPr sz="3000" spc="-233" dirty="0">
                <a:latin typeface="Verdana"/>
                <a:cs typeface="Verdana"/>
              </a:rPr>
              <a:t> </a:t>
            </a:r>
            <a:r>
              <a:rPr sz="3000" spc="-240" dirty="0">
                <a:latin typeface="Verdana"/>
                <a:cs typeface="Verdana"/>
              </a:rPr>
              <a:t>y</a:t>
            </a:r>
            <a:r>
              <a:rPr sz="3000" spc="-217" dirty="0">
                <a:latin typeface="Verdana"/>
                <a:cs typeface="Verdana"/>
              </a:rPr>
              <a:t> </a:t>
            </a:r>
            <a:r>
              <a:rPr sz="3000" spc="-45" dirty="0">
                <a:latin typeface="Verdana"/>
                <a:cs typeface="Verdana"/>
              </a:rPr>
              <a:t>con</a:t>
            </a:r>
            <a:r>
              <a:rPr sz="3000" spc="-203" dirty="0">
                <a:latin typeface="Verdana"/>
                <a:cs typeface="Verdana"/>
              </a:rPr>
              <a:t> </a:t>
            </a:r>
            <a:r>
              <a:rPr sz="3000" spc="-30" dirty="0">
                <a:latin typeface="Verdana"/>
                <a:cs typeface="Verdana"/>
              </a:rPr>
              <a:t>tapa.</a:t>
            </a:r>
            <a:endParaRPr sz="3000">
              <a:latin typeface="Verdana"/>
              <a:cs typeface="Verdana"/>
            </a:endParaRPr>
          </a:p>
        </p:txBody>
      </p:sp>
      <p:pic>
        <p:nvPicPr>
          <p:cNvPr id="11" name="object 11"/>
          <p:cNvPicPr/>
          <p:nvPr/>
        </p:nvPicPr>
        <p:blipFill>
          <a:blip r:embed="rId4" cstate="print"/>
          <a:stretch>
            <a:fillRect/>
          </a:stretch>
        </p:blipFill>
        <p:spPr>
          <a:xfrm>
            <a:off x="11526011" y="6926578"/>
            <a:ext cx="6761988" cy="3360419"/>
          </a:xfrm>
          <a:prstGeom prst="rect">
            <a:avLst/>
          </a:prstGeom>
        </p:spPr>
      </p:pic>
      <p:pic>
        <p:nvPicPr>
          <p:cNvPr id="12" name="object 12"/>
          <p:cNvPicPr/>
          <p:nvPr/>
        </p:nvPicPr>
        <p:blipFill>
          <a:blip r:embed="rId5" cstate="print"/>
          <a:stretch>
            <a:fillRect/>
          </a:stretch>
        </p:blipFill>
        <p:spPr>
          <a:xfrm>
            <a:off x="547824" y="212546"/>
            <a:ext cx="2452779" cy="610407"/>
          </a:xfrm>
          <a:prstGeom prst="rect">
            <a:avLst/>
          </a:prstGeom>
        </p:spPr>
      </p:pic>
      <p:pic>
        <p:nvPicPr>
          <p:cNvPr id="13" name="object 13"/>
          <p:cNvPicPr/>
          <p:nvPr/>
        </p:nvPicPr>
        <p:blipFill>
          <a:blip r:embed="rId6" cstate="print"/>
          <a:stretch>
            <a:fillRect/>
          </a:stretch>
        </p:blipFill>
        <p:spPr>
          <a:xfrm>
            <a:off x="11533250" y="3509201"/>
            <a:ext cx="6754749" cy="3268407"/>
          </a:xfrm>
          <a:prstGeom prst="rect">
            <a:avLst/>
          </a:prstGeom>
        </p:spPr>
      </p:pic>
    </p:spTree>
    <p:extLst>
      <p:ext uri="{BB962C8B-B14F-4D97-AF65-F5344CB8AC3E}">
        <p14:creationId xmlns:p14="http://schemas.microsoft.com/office/powerpoint/2010/main" val="131510807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941070" y="2759316"/>
            <a:ext cx="3208020" cy="1774525"/>
          </a:xfrm>
          <a:prstGeom prst="rect">
            <a:avLst/>
          </a:prstGeom>
        </p:spPr>
        <p:txBody>
          <a:bodyPr vert="horz" wrap="square" lIns="0" tIns="20003" rIns="0" bIns="0" rtlCol="0">
            <a:spAutoFit/>
          </a:bodyPr>
          <a:lstStyle/>
          <a:p>
            <a:pPr marL="19050">
              <a:spcBef>
                <a:spcPts val="158"/>
              </a:spcBef>
            </a:pPr>
            <a:r>
              <a:rPr sz="5700" spc="-75" dirty="0"/>
              <a:t>Limpieza</a:t>
            </a:r>
            <a:endParaRPr sz="5700"/>
          </a:p>
        </p:txBody>
      </p:sp>
      <p:sp>
        <p:nvSpPr>
          <p:cNvPr id="3" name="object 3"/>
          <p:cNvSpPr/>
          <p:nvPr/>
        </p:nvSpPr>
        <p:spPr>
          <a:xfrm>
            <a:off x="822960" y="901637"/>
            <a:ext cx="822960" cy="110490"/>
          </a:xfrm>
          <a:custGeom>
            <a:avLst/>
            <a:gdLst/>
            <a:ahLst/>
            <a:cxnLst/>
            <a:rect l="l" t="t" r="r" b="b"/>
            <a:pathLst>
              <a:path w="548640" h="73659">
                <a:moveTo>
                  <a:pt x="548640" y="0"/>
                </a:moveTo>
                <a:lnTo>
                  <a:pt x="0" y="0"/>
                </a:lnTo>
                <a:lnTo>
                  <a:pt x="0" y="73151"/>
                </a:lnTo>
                <a:lnTo>
                  <a:pt x="548640" y="73151"/>
                </a:lnTo>
                <a:lnTo>
                  <a:pt x="548640" y="0"/>
                </a:lnTo>
                <a:close/>
              </a:path>
            </a:pathLst>
          </a:custGeom>
          <a:solidFill>
            <a:srgbClr val="F5A700"/>
          </a:solidFill>
        </p:spPr>
        <p:txBody>
          <a:bodyPr wrap="square" lIns="0" tIns="0" rIns="0" bIns="0" rtlCol="0"/>
          <a:lstStyle/>
          <a:p>
            <a:endParaRPr/>
          </a:p>
        </p:txBody>
      </p:sp>
      <p:pic>
        <p:nvPicPr>
          <p:cNvPr id="4" name="object 4"/>
          <p:cNvPicPr/>
          <p:nvPr/>
        </p:nvPicPr>
        <p:blipFill>
          <a:blip r:embed="rId2" cstate="print"/>
          <a:stretch>
            <a:fillRect/>
          </a:stretch>
        </p:blipFill>
        <p:spPr>
          <a:xfrm>
            <a:off x="7763255" y="901828"/>
            <a:ext cx="4491989" cy="3105530"/>
          </a:xfrm>
          <a:prstGeom prst="rect">
            <a:avLst/>
          </a:prstGeom>
        </p:spPr>
      </p:pic>
      <p:sp>
        <p:nvSpPr>
          <p:cNvPr id="5" name="object 5"/>
          <p:cNvSpPr/>
          <p:nvPr/>
        </p:nvSpPr>
        <p:spPr>
          <a:xfrm>
            <a:off x="822960" y="4069271"/>
            <a:ext cx="5964555" cy="27623"/>
          </a:xfrm>
          <a:custGeom>
            <a:avLst/>
            <a:gdLst/>
            <a:ahLst/>
            <a:cxnLst/>
            <a:rect l="l" t="t" r="r" b="b"/>
            <a:pathLst>
              <a:path w="3976370" h="18414">
                <a:moveTo>
                  <a:pt x="3975989" y="0"/>
                </a:moveTo>
                <a:lnTo>
                  <a:pt x="0" y="0"/>
                </a:lnTo>
                <a:lnTo>
                  <a:pt x="0" y="18287"/>
                </a:lnTo>
                <a:lnTo>
                  <a:pt x="3975989" y="18287"/>
                </a:lnTo>
                <a:lnTo>
                  <a:pt x="3975989" y="0"/>
                </a:lnTo>
                <a:close/>
              </a:path>
            </a:pathLst>
          </a:custGeom>
          <a:solidFill>
            <a:srgbClr val="C8C8C8"/>
          </a:solidFill>
        </p:spPr>
        <p:txBody>
          <a:bodyPr wrap="square" lIns="0" tIns="0" rIns="0" bIns="0" rtlCol="0"/>
          <a:lstStyle/>
          <a:p>
            <a:endParaRPr/>
          </a:p>
        </p:txBody>
      </p:sp>
      <p:sp>
        <p:nvSpPr>
          <p:cNvPr id="6" name="object 6"/>
          <p:cNvSpPr txBox="1"/>
          <p:nvPr/>
        </p:nvSpPr>
        <p:spPr>
          <a:xfrm>
            <a:off x="941070" y="4420742"/>
            <a:ext cx="5936931" cy="2493760"/>
          </a:xfrm>
          <a:prstGeom prst="rect">
            <a:avLst/>
          </a:prstGeom>
        </p:spPr>
        <p:txBody>
          <a:bodyPr vert="horz" wrap="square" lIns="0" tIns="19050" rIns="0" bIns="0" rtlCol="0">
            <a:spAutoFit/>
          </a:bodyPr>
          <a:lstStyle/>
          <a:p>
            <a:pPr marL="361950" marR="7620" indent="-342900" algn="just">
              <a:lnSpc>
                <a:spcPct val="110000"/>
              </a:lnSpc>
              <a:spcBef>
                <a:spcPts val="150"/>
              </a:spcBef>
              <a:buFont typeface="Arial MT"/>
              <a:buChar char="•"/>
              <a:tabLst>
                <a:tab pos="361950" algn="l"/>
              </a:tabLst>
            </a:pPr>
            <a:r>
              <a:rPr sz="2700" dirty="0">
                <a:latin typeface="Verdana"/>
                <a:cs typeface="Verdana"/>
              </a:rPr>
              <a:t>Debe</a:t>
            </a:r>
            <a:r>
              <a:rPr sz="2700" spc="735" dirty="0">
                <a:latin typeface="Verdana"/>
                <a:cs typeface="Verdana"/>
              </a:rPr>
              <a:t> </a:t>
            </a:r>
            <a:r>
              <a:rPr sz="2700" dirty="0">
                <a:latin typeface="Verdana"/>
                <a:cs typeface="Verdana"/>
              </a:rPr>
              <a:t>realizarse</a:t>
            </a:r>
            <a:r>
              <a:rPr sz="2700" spc="743" dirty="0">
                <a:latin typeface="Verdana"/>
                <a:cs typeface="Verdana"/>
              </a:rPr>
              <a:t> </a:t>
            </a:r>
            <a:r>
              <a:rPr sz="2700" dirty="0">
                <a:latin typeface="Verdana"/>
                <a:cs typeface="Verdana"/>
              </a:rPr>
              <a:t>la</a:t>
            </a:r>
            <a:r>
              <a:rPr sz="2700" spc="735" dirty="0">
                <a:latin typeface="Verdana"/>
                <a:cs typeface="Verdana"/>
              </a:rPr>
              <a:t> </a:t>
            </a:r>
            <a:r>
              <a:rPr sz="2700" dirty="0">
                <a:latin typeface="Verdana"/>
                <a:cs typeface="Verdana"/>
              </a:rPr>
              <a:t>limpieza</a:t>
            </a:r>
            <a:r>
              <a:rPr sz="2700" spc="743" dirty="0">
                <a:latin typeface="Verdana"/>
                <a:cs typeface="Verdana"/>
              </a:rPr>
              <a:t> </a:t>
            </a:r>
            <a:r>
              <a:rPr sz="2700" spc="-38" dirty="0">
                <a:latin typeface="Verdana"/>
                <a:cs typeface="Verdana"/>
              </a:rPr>
              <a:t>de </a:t>
            </a:r>
            <a:r>
              <a:rPr sz="2700" spc="-15" dirty="0">
                <a:latin typeface="Verdana"/>
                <a:cs typeface="Verdana"/>
              </a:rPr>
              <a:t>equipo</a:t>
            </a:r>
            <a:r>
              <a:rPr sz="2700" spc="-45" dirty="0">
                <a:latin typeface="Verdana"/>
                <a:cs typeface="Verdana"/>
              </a:rPr>
              <a:t> </a:t>
            </a:r>
            <a:r>
              <a:rPr sz="2700" dirty="0">
                <a:latin typeface="Verdana"/>
                <a:cs typeface="Verdana"/>
              </a:rPr>
              <a:t>y</a:t>
            </a:r>
            <a:r>
              <a:rPr sz="2700" spc="-30" dirty="0">
                <a:latin typeface="Verdana"/>
                <a:cs typeface="Verdana"/>
              </a:rPr>
              <a:t> </a:t>
            </a:r>
            <a:r>
              <a:rPr sz="2700" spc="-53" dirty="0">
                <a:latin typeface="Verdana"/>
                <a:cs typeface="Verdana"/>
              </a:rPr>
              <a:t>utensilios</a:t>
            </a:r>
            <a:r>
              <a:rPr sz="2700" spc="-38" dirty="0">
                <a:latin typeface="Verdana"/>
                <a:cs typeface="Verdana"/>
              </a:rPr>
              <a:t> </a:t>
            </a:r>
            <a:r>
              <a:rPr sz="2700" dirty="0">
                <a:latin typeface="Verdana"/>
                <a:cs typeface="Verdana"/>
              </a:rPr>
              <a:t>al</a:t>
            </a:r>
            <a:r>
              <a:rPr sz="2700" spc="-45" dirty="0">
                <a:latin typeface="Verdana"/>
                <a:cs typeface="Verdana"/>
              </a:rPr>
              <a:t> </a:t>
            </a:r>
            <a:r>
              <a:rPr sz="2700" spc="-53" dirty="0">
                <a:latin typeface="Verdana"/>
                <a:cs typeface="Verdana"/>
              </a:rPr>
              <a:t>finalizar</a:t>
            </a:r>
            <a:r>
              <a:rPr sz="2700" spc="-30" dirty="0">
                <a:latin typeface="Verdana"/>
                <a:cs typeface="Verdana"/>
              </a:rPr>
              <a:t> </a:t>
            </a:r>
            <a:r>
              <a:rPr sz="2700" spc="-53" dirty="0">
                <a:latin typeface="Verdana"/>
                <a:cs typeface="Verdana"/>
              </a:rPr>
              <a:t>las </a:t>
            </a:r>
            <a:r>
              <a:rPr sz="2700" dirty="0">
                <a:latin typeface="Verdana"/>
                <a:cs typeface="Verdana"/>
              </a:rPr>
              <a:t>actividades</a:t>
            </a:r>
            <a:r>
              <a:rPr sz="2700" spc="398" dirty="0">
                <a:latin typeface="Verdana"/>
                <a:cs typeface="Verdana"/>
              </a:rPr>
              <a:t>  </a:t>
            </a:r>
            <a:r>
              <a:rPr sz="2700" dirty="0">
                <a:latin typeface="Verdana"/>
                <a:cs typeface="Verdana"/>
              </a:rPr>
              <a:t>diarias</a:t>
            </a:r>
            <a:r>
              <a:rPr sz="2700" spc="413" dirty="0">
                <a:latin typeface="Verdana"/>
                <a:cs typeface="Verdana"/>
              </a:rPr>
              <a:t>  </a:t>
            </a:r>
            <a:r>
              <a:rPr sz="2700" dirty="0">
                <a:latin typeface="Verdana"/>
                <a:cs typeface="Verdana"/>
              </a:rPr>
              <a:t>o</a:t>
            </a:r>
            <a:r>
              <a:rPr sz="2700" spc="398" dirty="0">
                <a:latin typeface="Verdana"/>
                <a:cs typeface="Verdana"/>
              </a:rPr>
              <a:t>  </a:t>
            </a:r>
            <a:r>
              <a:rPr sz="2700" dirty="0">
                <a:latin typeface="Verdana"/>
                <a:cs typeface="Verdana"/>
              </a:rPr>
              <a:t>en</a:t>
            </a:r>
            <a:r>
              <a:rPr sz="2700" spc="405" dirty="0">
                <a:latin typeface="Verdana"/>
                <a:cs typeface="Verdana"/>
              </a:rPr>
              <a:t>  </a:t>
            </a:r>
            <a:r>
              <a:rPr sz="2700" spc="-38" dirty="0">
                <a:latin typeface="Verdana"/>
                <a:cs typeface="Verdana"/>
              </a:rPr>
              <a:t>los </a:t>
            </a:r>
            <a:r>
              <a:rPr sz="2700" spc="-90" dirty="0">
                <a:latin typeface="Verdana"/>
                <a:cs typeface="Verdana"/>
              </a:rPr>
              <a:t>cambios</a:t>
            </a:r>
            <a:r>
              <a:rPr sz="2700" spc="-188" dirty="0">
                <a:latin typeface="Verdana"/>
                <a:cs typeface="Verdana"/>
              </a:rPr>
              <a:t> </a:t>
            </a:r>
            <a:r>
              <a:rPr sz="2700" spc="-90" dirty="0">
                <a:latin typeface="Verdana"/>
                <a:cs typeface="Verdana"/>
              </a:rPr>
              <a:t>de</a:t>
            </a:r>
            <a:r>
              <a:rPr sz="2700" spc="-203" dirty="0">
                <a:latin typeface="Verdana"/>
                <a:cs typeface="Verdana"/>
              </a:rPr>
              <a:t> </a:t>
            </a:r>
            <a:r>
              <a:rPr sz="2700" spc="-15" dirty="0">
                <a:latin typeface="Verdana"/>
                <a:cs typeface="Verdana"/>
              </a:rPr>
              <a:t>turno</a:t>
            </a:r>
            <a:endParaRPr sz="2700">
              <a:latin typeface="Verdana"/>
              <a:cs typeface="Verdana"/>
            </a:endParaRPr>
          </a:p>
          <a:p>
            <a:pPr marL="360998" indent="-341948">
              <a:spcBef>
                <a:spcPts val="1815"/>
              </a:spcBef>
              <a:buFont typeface="Arial MT"/>
              <a:buChar char="•"/>
              <a:tabLst>
                <a:tab pos="360998" algn="l"/>
                <a:tab pos="1225866" algn="l"/>
                <a:tab pos="2373630" algn="l"/>
                <a:tab pos="3779520" algn="l"/>
                <a:tab pos="4998719" algn="l"/>
              </a:tabLst>
            </a:pPr>
            <a:r>
              <a:rPr sz="2700" spc="-38" dirty="0">
                <a:latin typeface="Verdana"/>
                <a:cs typeface="Verdana"/>
              </a:rPr>
              <a:t>Las</a:t>
            </a:r>
            <a:r>
              <a:rPr sz="2700" dirty="0">
                <a:latin typeface="Verdana"/>
                <a:cs typeface="Verdana"/>
              </a:rPr>
              <a:t>	</a:t>
            </a:r>
            <a:r>
              <a:rPr sz="2700" spc="-15" dirty="0">
                <a:latin typeface="Verdana"/>
                <a:cs typeface="Verdana"/>
              </a:rPr>
              <a:t>sillas,</a:t>
            </a:r>
            <a:r>
              <a:rPr sz="2700" dirty="0">
                <a:latin typeface="Verdana"/>
                <a:cs typeface="Verdana"/>
              </a:rPr>
              <a:t>	</a:t>
            </a:r>
            <a:r>
              <a:rPr sz="2700" spc="-15" dirty="0">
                <a:latin typeface="Verdana"/>
                <a:cs typeface="Verdana"/>
              </a:rPr>
              <a:t>mesas,</a:t>
            </a:r>
            <a:r>
              <a:rPr sz="2700" dirty="0">
                <a:latin typeface="Verdana"/>
                <a:cs typeface="Verdana"/>
              </a:rPr>
              <a:t>	</a:t>
            </a:r>
            <a:r>
              <a:rPr sz="2700" spc="-15" dirty="0">
                <a:latin typeface="Verdana"/>
                <a:cs typeface="Verdana"/>
              </a:rPr>
              <a:t>barra,</a:t>
            </a:r>
            <a:r>
              <a:rPr sz="2700" dirty="0">
                <a:latin typeface="Verdana"/>
                <a:cs typeface="Verdana"/>
              </a:rPr>
              <a:t>	</a:t>
            </a:r>
            <a:r>
              <a:rPr sz="2700" spc="-105" dirty="0">
                <a:latin typeface="Verdana"/>
                <a:cs typeface="Verdana"/>
              </a:rPr>
              <a:t>pisos,</a:t>
            </a:r>
            <a:endParaRPr sz="2700">
              <a:latin typeface="Verdana"/>
              <a:cs typeface="Verdana"/>
            </a:endParaRPr>
          </a:p>
        </p:txBody>
      </p:sp>
      <p:sp>
        <p:nvSpPr>
          <p:cNvPr id="7" name="object 7"/>
          <p:cNvSpPr txBox="1"/>
          <p:nvPr/>
        </p:nvSpPr>
        <p:spPr>
          <a:xfrm>
            <a:off x="1283970" y="6874192"/>
            <a:ext cx="3038475" cy="933332"/>
          </a:xfrm>
          <a:prstGeom prst="rect">
            <a:avLst/>
          </a:prstGeom>
        </p:spPr>
        <p:txBody>
          <a:bodyPr vert="horz" wrap="square" lIns="0" tIns="19050" rIns="0" bIns="0" rtlCol="0">
            <a:spAutoFit/>
          </a:bodyPr>
          <a:lstStyle/>
          <a:p>
            <a:pPr marL="19050" marR="7620">
              <a:lnSpc>
                <a:spcPct val="110000"/>
              </a:lnSpc>
              <a:spcBef>
                <a:spcPts val="150"/>
              </a:spcBef>
              <a:tabLst>
                <a:tab pos="1413510" algn="l"/>
                <a:tab pos="1852613" algn="l"/>
                <a:tab pos="2821305" algn="l"/>
              </a:tabLst>
            </a:pPr>
            <a:r>
              <a:rPr sz="2700" spc="-15" dirty="0">
                <a:latin typeface="Verdana"/>
                <a:cs typeface="Verdana"/>
              </a:rPr>
              <a:t>paredes,</a:t>
            </a:r>
            <a:r>
              <a:rPr sz="2700" dirty="0">
                <a:latin typeface="Verdana"/>
                <a:cs typeface="Verdana"/>
              </a:rPr>
              <a:t>	</a:t>
            </a:r>
            <a:r>
              <a:rPr sz="2700" spc="-105" dirty="0">
                <a:latin typeface="Verdana"/>
                <a:cs typeface="Verdana"/>
              </a:rPr>
              <a:t>techos, </a:t>
            </a:r>
            <a:r>
              <a:rPr sz="2700" spc="-15" dirty="0">
                <a:latin typeface="Verdana"/>
                <a:cs typeface="Verdana"/>
              </a:rPr>
              <a:t>demás</a:t>
            </a:r>
            <a:r>
              <a:rPr sz="2700" dirty="0">
                <a:latin typeface="Verdana"/>
                <a:cs typeface="Verdana"/>
              </a:rPr>
              <a:t>	</a:t>
            </a:r>
            <a:r>
              <a:rPr sz="2700" spc="-15" dirty="0">
                <a:latin typeface="Verdana"/>
                <a:cs typeface="Verdana"/>
              </a:rPr>
              <a:t>equipo</a:t>
            </a:r>
            <a:r>
              <a:rPr sz="2700" dirty="0">
                <a:latin typeface="Verdana"/>
                <a:cs typeface="Verdana"/>
              </a:rPr>
              <a:t>	</a:t>
            </a:r>
            <a:r>
              <a:rPr sz="2700" spc="-105" dirty="0">
                <a:latin typeface="Verdana"/>
                <a:cs typeface="Verdana"/>
              </a:rPr>
              <a:t>y</a:t>
            </a:r>
            <a:endParaRPr sz="2700">
              <a:latin typeface="Verdana"/>
              <a:cs typeface="Verdana"/>
            </a:endParaRPr>
          </a:p>
        </p:txBody>
      </p:sp>
      <p:sp>
        <p:nvSpPr>
          <p:cNvPr id="8" name="object 8"/>
          <p:cNvSpPr txBox="1"/>
          <p:nvPr/>
        </p:nvSpPr>
        <p:spPr>
          <a:xfrm>
            <a:off x="4594478" y="6874191"/>
            <a:ext cx="2281238" cy="933332"/>
          </a:xfrm>
          <a:prstGeom prst="rect">
            <a:avLst/>
          </a:prstGeom>
        </p:spPr>
        <p:txBody>
          <a:bodyPr vert="horz" wrap="square" lIns="0" tIns="19050" rIns="0" bIns="0" rtlCol="0">
            <a:spAutoFit/>
          </a:bodyPr>
          <a:lstStyle/>
          <a:p>
            <a:pPr marL="19050" marR="7620" indent="143828">
              <a:lnSpc>
                <a:spcPct val="110000"/>
              </a:lnSpc>
              <a:spcBef>
                <a:spcPts val="150"/>
              </a:spcBef>
              <a:tabLst>
                <a:tab pos="1884045" algn="l"/>
                <a:tab pos="2083118" algn="l"/>
              </a:tabLst>
            </a:pPr>
            <a:r>
              <a:rPr sz="2700" spc="-15" dirty="0">
                <a:latin typeface="Verdana"/>
                <a:cs typeface="Verdana"/>
              </a:rPr>
              <a:t>lámparas</a:t>
            </a:r>
            <a:r>
              <a:rPr sz="2700" dirty="0">
                <a:latin typeface="Verdana"/>
                <a:cs typeface="Verdana"/>
              </a:rPr>
              <a:t>		</a:t>
            </a:r>
            <a:r>
              <a:rPr sz="2700" spc="-255" dirty="0">
                <a:latin typeface="Verdana"/>
                <a:cs typeface="Verdana"/>
              </a:rPr>
              <a:t>y </a:t>
            </a:r>
            <a:r>
              <a:rPr sz="2700" spc="-15" dirty="0">
                <a:latin typeface="Verdana"/>
                <a:cs typeface="Verdana"/>
              </a:rPr>
              <a:t>mobiliario</a:t>
            </a:r>
            <a:r>
              <a:rPr sz="2700" dirty="0">
                <a:latin typeface="Verdana"/>
                <a:cs typeface="Verdana"/>
              </a:rPr>
              <a:t>	</a:t>
            </a:r>
            <a:r>
              <a:rPr sz="2700" spc="-60" dirty="0">
                <a:latin typeface="Verdana"/>
                <a:cs typeface="Verdana"/>
              </a:rPr>
              <a:t>se</a:t>
            </a:r>
            <a:endParaRPr sz="2700">
              <a:latin typeface="Verdana"/>
              <a:cs typeface="Verdana"/>
            </a:endParaRPr>
          </a:p>
        </p:txBody>
      </p:sp>
      <p:sp>
        <p:nvSpPr>
          <p:cNvPr id="9" name="object 9"/>
          <p:cNvSpPr txBox="1"/>
          <p:nvPr/>
        </p:nvSpPr>
        <p:spPr>
          <a:xfrm>
            <a:off x="1283971" y="7778607"/>
            <a:ext cx="5590223" cy="931024"/>
          </a:xfrm>
          <a:prstGeom prst="rect">
            <a:avLst/>
          </a:prstGeom>
        </p:spPr>
        <p:txBody>
          <a:bodyPr vert="horz" wrap="square" lIns="0" tIns="60960" rIns="0" bIns="0" rtlCol="0">
            <a:spAutoFit/>
          </a:bodyPr>
          <a:lstStyle/>
          <a:p>
            <a:pPr marL="19050">
              <a:spcBef>
                <a:spcPts val="480"/>
              </a:spcBef>
            </a:pPr>
            <a:r>
              <a:rPr sz="2700" spc="-105" dirty="0">
                <a:latin typeface="Verdana"/>
                <a:cs typeface="Verdana"/>
              </a:rPr>
              <a:t>deben</a:t>
            </a:r>
            <a:r>
              <a:rPr sz="2700" spc="-113" dirty="0">
                <a:latin typeface="Verdana"/>
                <a:cs typeface="Verdana"/>
              </a:rPr>
              <a:t> </a:t>
            </a:r>
            <a:r>
              <a:rPr sz="2700" spc="-98" dirty="0">
                <a:latin typeface="Verdana"/>
                <a:cs typeface="Verdana"/>
              </a:rPr>
              <a:t>conservar</a:t>
            </a:r>
            <a:r>
              <a:rPr sz="2700" spc="-120" dirty="0">
                <a:latin typeface="Verdana"/>
                <a:cs typeface="Verdana"/>
              </a:rPr>
              <a:t> </a:t>
            </a:r>
            <a:r>
              <a:rPr sz="2700" spc="-127" dirty="0">
                <a:latin typeface="Verdana"/>
                <a:cs typeface="Verdana"/>
              </a:rPr>
              <a:t>en</a:t>
            </a:r>
            <a:r>
              <a:rPr sz="2700" spc="-120" dirty="0">
                <a:latin typeface="Verdana"/>
                <a:cs typeface="Verdana"/>
              </a:rPr>
              <a:t> </a:t>
            </a:r>
            <a:r>
              <a:rPr sz="2700" spc="-150" dirty="0">
                <a:latin typeface="Verdana"/>
                <a:cs typeface="Verdana"/>
              </a:rPr>
              <a:t>buen</a:t>
            </a:r>
            <a:r>
              <a:rPr sz="2700" spc="-135" dirty="0">
                <a:latin typeface="Verdana"/>
                <a:cs typeface="Verdana"/>
              </a:rPr>
              <a:t> </a:t>
            </a:r>
            <a:r>
              <a:rPr sz="2700" spc="-90" dirty="0">
                <a:latin typeface="Verdana"/>
                <a:cs typeface="Verdana"/>
              </a:rPr>
              <a:t>estado</a:t>
            </a:r>
            <a:r>
              <a:rPr sz="2700" spc="-120" dirty="0">
                <a:latin typeface="Verdana"/>
                <a:cs typeface="Verdana"/>
              </a:rPr>
              <a:t> </a:t>
            </a:r>
            <a:r>
              <a:rPr sz="2700" spc="-75" dirty="0">
                <a:latin typeface="Verdana"/>
                <a:cs typeface="Verdana"/>
              </a:rPr>
              <a:t>y</a:t>
            </a:r>
            <a:endParaRPr sz="2700">
              <a:latin typeface="Verdana"/>
              <a:cs typeface="Verdana"/>
            </a:endParaRPr>
          </a:p>
          <a:p>
            <a:pPr marL="19050">
              <a:spcBef>
                <a:spcPts val="323"/>
              </a:spcBef>
            </a:pPr>
            <a:r>
              <a:rPr sz="2700" spc="-15" dirty="0">
                <a:latin typeface="Verdana"/>
                <a:cs typeface="Verdana"/>
              </a:rPr>
              <a:t>limpios</a:t>
            </a:r>
            <a:endParaRPr sz="2700">
              <a:latin typeface="Verdana"/>
              <a:cs typeface="Verdana"/>
            </a:endParaRPr>
          </a:p>
        </p:txBody>
      </p:sp>
      <p:pic>
        <p:nvPicPr>
          <p:cNvPr id="10" name="object 10"/>
          <p:cNvPicPr/>
          <p:nvPr/>
        </p:nvPicPr>
        <p:blipFill>
          <a:blip r:embed="rId3" cstate="print"/>
          <a:stretch>
            <a:fillRect/>
          </a:stretch>
        </p:blipFill>
        <p:spPr>
          <a:xfrm>
            <a:off x="7763255" y="4158424"/>
            <a:ext cx="4491989" cy="5113592"/>
          </a:xfrm>
          <a:prstGeom prst="rect">
            <a:avLst/>
          </a:prstGeom>
        </p:spPr>
      </p:pic>
      <p:grpSp>
        <p:nvGrpSpPr>
          <p:cNvPr id="11" name="object 11"/>
          <p:cNvGrpSpPr/>
          <p:nvPr/>
        </p:nvGrpSpPr>
        <p:grpSpPr>
          <a:xfrm>
            <a:off x="12406121" y="1582"/>
            <a:ext cx="5882640" cy="5855018"/>
            <a:chOff x="8270747" y="1054"/>
            <a:chExt cx="3921760" cy="3903345"/>
          </a:xfrm>
        </p:grpSpPr>
        <p:pic>
          <p:nvPicPr>
            <p:cNvPr id="12" name="object 12"/>
            <p:cNvPicPr/>
            <p:nvPr/>
          </p:nvPicPr>
          <p:blipFill>
            <a:blip r:embed="rId4" cstate="print"/>
            <a:stretch>
              <a:fillRect/>
            </a:stretch>
          </p:blipFill>
          <p:spPr>
            <a:xfrm>
              <a:off x="8270747" y="601217"/>
              <a:ext cx="3515867" cy="3303015"/>
            </a:xfrm>
            <a:prstGeom prst="rect">
              <a:avLst/>
            </a:prstGeom>
          </p:spPr>
        </p:pic>
        <p:pic>
          <p:nvPicPr>
            <p:cNvPr id="13" name="object 13"/>
            <p:cNvPicPr/>
            <p:nvPr/>
          </p:nvPicPr>
          <p:blipFill>
            <a:blip r:embed="rId5" cstate="print"/>
            <a:stretch>
              <a:fillRect/>
            </a:stretch>
          </p:blipFill>
          <p:spPr>
            <a:xfrm>
              <a:off x="10684509" y="1054"/>
              <a:ext cx="1507490" cy="666711"/>
            </a:xfrm>
            <a:prstGeom prst="rect">
              <a:avLst/>
            </a:prstGeom>
          </p:spPr>
        </p:pic>
      </p:grpSp>
      <p:pic>
        <p:nvPicPr>
          <p:cNvPr id="14" name="object 14"/>
          <p:cNvPicPr/>
          <p:nvPr/>
        </p:nvPicPr>
        <p:blipFill>
          <a:blip r:embed="rId6" cstate="print"/>
          <a:stretch>
            <a:fillRect/>
          </a:stretch>
        </p:blipFill>
        <p:spPr>
          <a:xfrm>
            <a:off x="12406121" y="6007226"/>
            <a:ext cx="5273801" cy="3264789"/>
          </a:xfrm>
          <a:prstGeom prst="rect">
            <a:avLst/>
          </a:prstGeom>
        </p:spPr>
      </p:pic>
      <p:pic>
        <p:nvPicPr>
          <p:cNvPr id="15" name="object 15"/>
          <p:cNvPicPr/>
          <p:nvPr/>
        </p:nvPicPr>
        <p:blipFill>
          <a:blip r:embed="rId7" cstate="print"/>
          <a:stretch>
            <a:fillRect/>
          </a:stretch>
        </p:blipFill>
        <p:spPr>
          <a:xfrm>
            <a:off x="547824" y="212546"/>
            <a:ext cx="2452779" cy="610407"/>
          </a:xfrm>
          <a:prstGeom prst="rect">
            <a:avLst/>
          </a:prstGeom>
        </p:spPr>
      </p:pic>
    </p:spTree>
    <p:extLst>
      <p:ext uri="{BB962C8B-B14F-4D97-AF65-F5344CB8AC3E}">
        <p14:creationId xmlns:p14="http://schemas.microsoft.com/office/powerpoint/2010/main" val="238913666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084631" y="1020776"/>
            <a:ext cx="16310610" cy="961223"/>
          </a:xfrm>
          <a:prstGeom prst="rect">
            <a:avLst/>
          </a:prstGeom>
        </p:spPr>
        <p:txBody>
          <a:bodyPr vert="horz" wrap="square" lIns="0" tIns="235647" rIns="0" bIns="0" rtlCol="0">
            <a:spAutoFit/>
          </a:bodyPr>
          <a:lstStyle/>
          <a:p>
            <a:pPr marL="5782628">
              <a:spcBef>
                <a:spcPts val="143"/>
              </a:spcBef>
            </a:pPr>
            <a:r>
              <a:rPr spc="-83" dirty="0"/>
              <a:t>Limpieza</a:t>
            </a:r>
          </a:p>
        </p:txBody>
      </p:sp>
      <p:grpSp>
        <p:nvGrpSpPr>
          <p:cNvPr id="3" name="object 3"/>
          <p:cNvGrpSpPr/>
          <p:nvPr/>
        </p:nvGrpSpPr>
        <p:grpSpPr>
          <a:xfrm>
            <a:off x="694715" y="3421380"/>
            <a:ext cx="3833813" cy="6067425"/>
            <a:chOff x="463143" y="2280920"/>
            <a:chExt cx="2555875" cy="4044950"/>
          </a:xfrm>
        </p:grpSpPr>
        <p:pic>
          <p:nvPicPr>
            <p:cNvPr id="4" name="object 4"/>
            <p:cNvPicPr/>
            <p:nvPr/>
          </p:nvPicPr>
          <p:blipFill>
            <a:blip r:embed="rId2" cstate="print"/>
            <a:stretch>
              <a:fillRect/>
            </a:stretch>
          </p:blipFill>
          <p:spPr>
            <a:xfrm>
              <a:off x="686079" y="2280920"/>
              <a:ext cx="2332609" cy="1308862"/>
            </a:xfrm>
            <a:prstGeom prst="rect">
              <a:avLst/>
            </a:prstGeom>
          </p:spPr>
        </p:pic>
        <p:pic>
          <p:nvPicPr>
            <p:cNvPr id="5" name="object 5"/>
            <p:cNvPicPr/>
            <p:nvPr/>
          </p:nvPicPr>
          <p:blipFill>
            <a:blip r:embed="rId3" cstate="print"/>
            <a:stretch>
              <a:fillRect/>
            </a:stretch>
          </p:blipFill>
          <p:spPr>
            <a:xfrm>
              <a:off x="1115568" y="4705235"/>
              <a:ext cx="1768983" cy="1620389"/>
            </a:xfrm>
            <a:prstGeom prst="rect">
              <a:avLst/>
            </a:prstGeom>
          </p:spPr>
        </p:pic>
        <p:pic>
          <p:nvPicPr>
            <p:cNvPr id="6" name="object 6"/>
            <p:cNvPicPr/>
            <p:nvPr/>
          </p:nvPicPr>
          <p:blipFill>
            <a:blip r:embed="rId4" cstate="print"/>
            <a:stretch>
              <a:fillRect/>
            </a:stretch>
          </p:blipFill>
          <p:spPr>
            <a:xfrm>
              <a:off x="463143" y="3589909"/>
              <a:ext cx="1308862" cy="1308862"/>
            </a:xfrm>
            <a:prstGeom prst="rect">
              <a:avLst/>
            </a:prstGeom>
          </p:spPr>
        </p:pic>
      </p:grpSp>
      <p:sp>
        <p:nvSpPr>
          <p:cNvPr id="7" name="object 7"/>
          <p:cNvSpPr txBox="1"/>
          <p:nvPr/>
        </p:nvSpPr>
        <p:spPr>
          <a:xfrm>
            <a:off x="4981384" y="3358323"/>
            <a:ext cx="5683568" cy="5560176"/>
          </a:xfrm>
          <a:prstGeom prst="rect">
            <a:avLst/>
          </a:prstGeom>
        </p:spPr>
        <p:txBody>
          <a:bodyPr vert="horz" wrap="square" lIns="0" tIns="20003" rIns="0" bIns="0" rtlCol="0">
            <a:spAutoFit/>
          </a:bodyPr>
          <a:lstStyle/>
          <a:p>
            <a:pPr marL="19050" marR="8573" algn="just">
              <a:spcBef>
                <a:spcPts val="158"/>
              </a:spcBef>
            </a:pPr>
            <a:r>
              <a:rPr sz="3000" dirty="0">
                <a:latin typeface="Verdana"/>
                <a:cs typeface="Verdana"/>
              </a:rPr>
              <a:t>Se</a:t>
            </a:r>
            <a:r>
              <a:rPr sz="3000" spc="203" dirty="0">
                <a:latin typeface="Verdana"/>
                <a:cs typeface="Verdana"/>
              </a:rPr>
              <a:t>  </a:t>
            </a:r>
            <a:r>
              <a:rPr sz="3000" dirty="0">
                <a:latin typeface="Verdana"/>
                <a:cs typeface="Verdana"/>
              </a:rPr>
              <a:t>deben</a:t>
            </a:r>
            <a:r>
              <a:rPr sz="3000" spc="210" dirty="0">
                <a:latin typeface="Verdana"/>
                <a:cs typeface="Verdana"/>
              </a:rPr>
              <a:t>  </a:t>
            </a:r>
            <a:r>
              <a:rPr sz="3000" dirty="0">
                <a:latin typeface="Verdana"/>
                <a:cs typeface="Verdana"/>
              </a:rPr>
              <a:t>utilizar</a:t>
            </a:r>
            <a:r>
              <a:rPr sz="3000" spc="210" dirty="0">
                <a:latin typeface="Verdana"/>
                <a:cs typeface="Verdana"/>
              </a:rPr>
              <a:t>  </a:t>
            </a:r>
            <a:r>
              <a:rPr sz="3000" dirty="0">
                <a:latin typeface="Verdana"/>
                <a:cs typeface="Verdana"/>
              </a:rPr>
              <a:t>jergas</a:t>
            </a:r>
            <a:r>
              <a:rPr sz="3000" spc="225" dirty="0">
                <a:latin typeface="Verdana"/>
                <a:cs typeface="Verdana"/>
              </a:rPr>
              <a:t>  </a:t>
            </a:r>
            <a:r>
              <a:rPr sz="3000" spc="-75" dirty="0">
                <a:latin typeface="Verdana"/>
                <a:cs typeface="Verdana"/>
              </a:rPr>
              <a:t>y </a:t>
            </a:r>
            <a:r>
              <a:rPr sz="3000" spc="-98" dirty="0">
                <a:latin typeface="Verdana"/>
                <a:cs typeface="Verdana"/>
              </a:rPr>
              <a:t>trapos</a:t>
            </a:r>
            <a:r>
              <a:rPr sz="3000" spc="-203" dirty="0">
                <a:latin typeface="Verdana"/>
                <a:cs typeface="Verdana"/>
              </a:rPr>
              <a:t> </a:t>
            </a:r>
            <a:r>
              <a:rPr sz="3000" spc="-15" dirty="0">
                <a:latin typeface="Verdana"/>
                <a:cs typeface="Verdana"/>
              </a:rPr>
              <a:t>exclusivos:</a:t>
            </a:r>
            <a:endParaRPr sz="3000">
              <a:latin typeface="Verdana"/>
              <a:cs typeface="Verdana"/>
            </a:endParaRPr>
          </a:p>
          <a:p>
            <a:pPr marL="19050" marR="7620" indent="1254441" algn="just">
              <a:spcBef>
                <a:spcPts val="3600"/>
              </a:spcBef>
              <a:buAutoNum type="alphaLcParenR"/>
              <a:tabLst>
                <a:tab pos="1273491" algn="l"/>
              </a:tabLst>
            </a:pPr>
            <a:r>
              <a:rPr sz="3000" dirty="0">
                <a:latin typeface="Verdana"/>
                <a:cs typeface="Verdana"/>
              </a:rPr>
              <a:t>Para</a:t>
            </a:r>
            <a:r>
              <a:rPr sz="3000" spc="323" dirty="0">
                <a:latin typeface="Verdana"/>
                <a:cs typeface="Verdana"/>
              </a:rPr>
              <a:t> </a:t>
            </a:r>
            <a:r>
              <a:rPr sz="3000" dirty="0">
                <a:latin typeface="Verdana"/>
                <a:cs typeface="Verdana"/>
              </a:rPr>
              <a:t>las</a:t>
            </a:r>
            <a:r>
              <a:rPr sz="3000" spc="315" dirty="0">
                <a:latin typeface="Verdana"/>
                <a:cs typeface="Verdana"/>
              </a:rPr>
              <a:t> </a:t>
            </a:r>
            <a:r>
              <a:rPr sz="3000" dirty="0">
                <a:latin typeface="Verdana"/>
                <a:cs typeface="Verdana"/>
              </a:rPr>
              <a:t>superficies</a:t>
            </a:r>
            <a:r>
              <a:rPr sz="3000" spc="300" dirty="0">
                <a:latin typeface="Verdana"/>
                <a:cs typeface="Verdana"/>
              </a:rPr>
              <a:t> </a:t>
            </a:r>
            <a:r>
              <a:rPr sz="3000" spc="-53" dirty="0">
                <a:latin typeface="Verdana"/>
                <a:cs typeface="Verdana"/>
              </a:rPr>
              <a:t>en </a:t>
            </a:r>
            <a:r>
              <a:rPr sz="3000" dirty="0">
                <a:latin typeface="Verdana"/>
                <a:cs typeface="Verdana"/>
              </a:rPr>
              <a:t>contacto</a:t>
            </a:r>
            <a:r>
              <a:rPr sz="3000" spc="263" dirty="0">
                <a:latin typeface="Verdana"/>
                <a:cs typeface="Verdana"/>
              </a:rPr>
              <a:t>   </a:t>
            </a:r>
            <a:r>
              <a:rPr sz="3000" dirty="0">
                <a:latin typeface="Verdana"/>
                <a:cs typeface="Verdana"/>
              </a:rPr>
              <a:t>directo</a:t>
            </a:r>
            <a:r>
              <a:rPr sz="3000" spc="270" dirty="0">
                <a:latin typeface="Verdana"/>
                <a:cs typeface="Verdana"/>
              </a:rPr>
              <a:t>   </a:t>
            </a:r>
            <a:r>
              <a:rPr sz="3000" dirty="0">
                <a:latin typeface="Verdana"/>
                <a:cs typeface="Verdana"/>
              </a:rPr>
              <a:t>con</a:t>
            </a:r>
            <a:r>
              <a:rPr sz="3000" spc="263" dirty="0">
                <a:latin typeface="Verdana"/>
                <a:cs typeface="Verdana"/>
              </a:rPr>
              <a:t>   </a:t>
            </a:r>
            <a:r>
              <a:rPr sz="3000" spc="-38" dirty="0">
                <a:latin typeface="Verdana"/>
                <a:cs typeface="Verdana"/>
              </a:rPr>
              <a:t>los </a:t>
            </a:r>
            <a:r>
              <a:rPr sz="3000" spc="-53" dirty="0">
                <a:latin typeface="Verdana"/>
                <a:cs typeface="Verdana"/>
              </a:rPr>
              <a:t>alimentos;</a:t>
            </a:r>
            <a:endParaRPr sz="3000">
              <a:latin typeface="Verdana"/>
              <a:cs typeface="Verdana"/>
            </a:endParaRPr>
          </a:p>
          <a:p>
            <a:pPr marL="19050" marR="8573" indent="764858" algn="just">
              <a:buAutoNum type="alphaLcParenR"/>
              <a:tabLst>
                <a:tab pos="783908" algn="l"/>
              </a:tabLst>
            </a:pPr>
            <a:r>
              <a:rPr sz="3000" spc="-90" dirty="0">
                <a:latin typeface="Verdana"/>
                <a:cs typeface="Verdana"/>
              </a:rPr>
              <a:t>Para</a:t>
            </a:r>
            <a:r>
              <a:rPr sz="3000" spc="-165" dirty="0">
                <a:latin typeface="Verdana"/>
                <a:cs typeface="Verdana"/>
              </a:rPr>
              <a:t> </a:t>
            </a:r>
            <a:r>
              <a:rPr sz="3000" spc="-255" dirty="0">
                <a:latin typeface="Verdana"/>
                <a:cs typeface="Verdana"/>
              </a:rPr>
              <a:t>la</a:t>
            </a:r>
            <a:r>
              <a:rPr sz="3000" spc="-8" dirty="0">
                <a:latin typeface="Verdana"/>
                <a:cs typeface="Verdana"/>
              </a:rPr>
              <a:t> </a:t>
            </a:r>
            <a:r>
              <a:rPr sz="3000" spc="-171" dirty="0">
                <a:latin typeface="Verdana"/>
                <a:cs typeface="Verdana"/>
              </a:rPr>
              <a:t>limpieza</a:t>
            </a:r>
            <a:r>
              <a:rPr sz="3000" spc="-60" dirty="0">
                <a:latin typeface="Verdana"/>
                <a:cs typeface="Verdana"/>
              </a:rPr>
              <a:t> </a:t>
            </a:r>
            <a:r>
              <a:rPr sz="3000" spc="-158" dirty="0">
                <a:latin typeface="Verdana"/>
                <a:cs typeface="Verdana"/>
              </a:rPr>
              <a:t>de</a:t>
            </a:r>
            <a:r>
              <a:rPr sz="3000" spc="-98" dirty="0">
                <a:latin typeface="Verdana"/>
                <a:cs typeface="Verdana"/>
              </a:rPr>
              <a:t> </a:t>
            </a:r>
            <a:r>
              <a:rPr sz="3000" spc="-135" dirty="0">
                <a:latin typeface="Verdana"/>
                <a:cs typeface="Verdana"/>
              </a:rPr>
              <a:t>mesas</a:t>
            </a:r>
            <a:r>
              <a:rPr sz="3000" spc="-90" dirty="0">
                <a:latin typeface="Verdana"/>
                <a:cs typeface="Verdana"/>
              </a:rPr>
              <a:t> </a:t>
            </a:r>
            <a:r>
              <a:rPr sz="3000" spc="-75" dirty="0">
                <a:latin typeface="Verdana"/>
                <a:cs typeface="Verdana"/>
              </a:rPr>
              <a:t>y </a:t>
            </a:r>
            <a:r>
              <a:rPr sz="3000" spc="-83" dirty="0">
                <a:latin typeface="Verdana"/>
                <a:cs typeface="Verdana"/>
              </a:rPr>
              <a:t>superficies</a:t>
            </a:r>
            <a:r>
              <a:rPr sz="3000" spc="-180" dirty="0">
                <a:latin typeface="Verdana"/>
                <a:cs typeface="Verdana"/>
              </a:rPr>
              <a:t> </a:t>
            </a:r>
            <a:r>
              <a:rPr sz="3000" spc="-83" dirty="0">
                <a:latin typeface="Verdana"/>
                <a:cs typeface="Verdana"/>
              </a:rPr>
              <a:t>de</a:t>
            </a:r>
            <a:r>
              <a:rPr sz="3000" spc="-188" dirty="0">
                <a:latin typeface="Verdana"/>
                <a:cs typeface="Verdana"/>
              </a:rPr>
              <a:t> </a:t>
            </a:r>
            <a:r>
              <a:rPr sz="3000" spc="-38" dirty="0">
                <a:latin typeface="Verdana"/>
                <a:cs typeface="Verdana"/>
              </a:rPr>
              <a:t>trabajo;</a:t>
            </a:r>
            <a:endParaRPr sz="3000">
              <a:latin typeface="Verdana"/>
              <a:cs typeface="Verdana"/>
            </a:endParaRPr>
          </a:p>
          <a:p>
            <a:pPr marL="929640" indent="-910590" algn="just">
              <a:buAutoNum type="alphaLcParenR"/>
              <a:tabLst>
                <a:tab pos="929640" algn="l"/>
              </a:tabLst>
            </a:pPr>
            <a:r>
              <a:rPr sz="3000" dirty="0">
                <a:latin typeface="Verdana"/>
                <a:cs typeface="Verdana"/>
              </a:rPr>
              <a:t>Para</a:t>
            </a:r>
            <a:r>
              <a:rPr sz="3000" spc="-150" dirty="0">
                <a:latin typeface="Verdana"/>
                <a:cs typeface="Verdana"/>
              </a:rPr>
              <a:t> </a:t>
            </a:r>
            <a:r>
              <a:rPr sz="3000" dirty="0">
                <a:latin typeface="Verdana"/>
                <a:cs typeface="Verdana"/>
              </a:rPr>
              <a:t>la</a:t>
            </a:r>
            <a:r>
              <a:rPr sz="3000" spc="-113" dirty="0">
                <a:latin typeface="Verdana"/>
                <a:cs typeface="Verdana"/>
              </a:rPr>
              <a:t> </a:t>
            </a:r>
            <a:r>
              <a:rPr sz="3000" spc="-143" dirty="0">
                <a:latin typeface="Verdana"/>
                <a:cs typeface="Verdana"/>
              </a:rPr>
              <a:t>limpieza</a:t>
            </a:r>
            <a:r>
              <a:rPr sz="3000" spc="-120" dirty="0">
                <a:latin typeface="Verdana"/>
                <a:cs typeface="Verdana"/>
              </a:rPr>
              <a:t> </a:t>
            </a:r>
            <a:r>
              <a:rPr sz="3000" dirty="0">
                <a:latin typeface="Verdana"/>
                <a:cs typeface="Verdana"/>
              </a:rPr>
              <a:t>de</a:t>
            </a:r>
            <a:r>
              <a:rPr sz="3000" spc="-135" dirty="0">
                <a:latin typeface="Verdana"/>
                <a:cs typeface="Verdana"/>
              </a:rPr>
              <a:t> </a:t>
            </a:r>
            <a:r>
              <a:rPr sz="3000" spc="-53" dirty="0">
                <a:latin typeface="Verdana"/>
                <a:cs typeface="Verdana"/>
              </a:rPr>
              <a:t>mesas</a:t>
            </a:r>
            <a:endParaRPr sz="3000">
              <a:latin typeface="Verdana"/>
              <a:cs typeface="Verdana"/>
            </a:endParaRPr>
          </a:p>
          <a:p>
            <a:pPr marL="19050" algn="just">
              <a:spcBef>
                <a:spcPts val="8"/>
              </a:spcBef>
            </a:pPr>
            <a:r>
              <a:rPr sz="3000" spc="-143" dirty="0">
                <a:latin typeface="Verdana"/>
                <a:cs typeface="Verdana"/>
              </a:rPr>
              <a:t>en</a:t>
            </a:r>
            <a:r>
              <a:rPr sz="3000" spc="-233" dirty="0">
                <a:latin typeface="Verdana"/>
                <a:cs typeface="Verdana"/>
              </a:rPr>
              <a:t> </a:t>
            </a:r>
            <a:r>
              <a:rPr sz="3000" spc="-113" dirty="0">
                <a:latin typeface="Verdana"/>
                <a:cs typeface="Verdana"/>
              </a:rPr>
              <a:t>el</a:t>
            </a:r>
            <a:r>
              <a:rPr sz="3000" spc="-203" dirty="0">
                <a:latin typeface="Verdana"/>
                <a:cs typeface="Verdana"/>
              </a:rPr>
              <a:t> </a:t>
            </a:r>
            <a:r>
              <a:rPr sz="3000" spc="-135" dirty="0">
                <a:latin typeface="Verdana"/>
                <a:cs typeface="Verdana"/>
              </a:rPr>
              <a:t>área</a:t>
            </a:r>
            <a:r>
              <a:rPr sz="3000" spc="-225" dirty="0">
                <a:latin typeface="Verdana"/>
                <a:cs typeface="Verdana"/>
              </a:rPr>
              <a:t> </a:t>
            </a:r>
            <a:r>
              <a:rPr sz="3000" spc="-83" dirty="0">
                <a:latin typeface="Verdana"/>
                <a:cs typeface="Verdana"/>
              </a:rPr>
              <a:t>de</a:t>
            </a:r>
            <a:r>
              <a:rPr sz="3000" spc="-233" dirty="0">
                <a:latin typeface="Verdana"/>
                <a:cs typeface="Verdana"/>
              </a:rPr>
              <a:t> </a:t>
            </a:r>
            <a:r>
              <a:rPr sz="3000" spc="-120" dirty="0">
                <a:latin typeface="Verdana"/>
                <a:cs typeface="Verdana"/>
              </a:rPr>
              <a:t>comensales,</a:t>
            </a:r>
            <a:r>
              <a:rPr sz="3000" spc="-248" dirty="0">
                <a:latin typeface="Verdana"/>
                <a:cs typeface="Verdana"/>
              </a:rPr>
              <a:t> </a:t>
            </a:r>
            <a:r>
              <a:rPr sz="3000" spc="-75" dirty="0">
                <a:latin typeface="Verdana"/>
                <a:cs typeface="Verdana"/>
              </a:rPr>
              <a:t>y</a:t>
            </a:r>
            <a:endParaRPr sz="3000">
              <a:latin typeface="Verdana"/>
              <a:cs typeface="Verdana"/>
            </a:endParaRPr>
          </a:p>
          <a:p>
            <a:pPr marL="19050" marR="7620" indent="854393" algn="just">
              <a:buAutoNum type="alphaLcParenR" startAt="4"/>
              <a:tabLst>
                <a:tab pos="873443" algn="l"/>
              </a:tabLst>
            </a:pPr>
            <a:r>
              <a:rPr sz="3000" spc="-30" dirty="0">
                <a:latin typeface="Verdana"/>
                <a:cs typeface="Verdana"/>
              </a:rPr>
              <a:t>Para</a:t>
            </a:r>
            <a:r>
              <a:rPr sz="3000" spc="-233" dirty="0">
                <a:latin typeface="Verdana"/>
                <a:cs typeface="Verdana"/>
              </a:rPr>
              <a:t> </a:t>
            </a:r>
            <a:r>
              <a:rPr sz="3000" spc="-90" dirty="0">
                <a:latin typeface="Verdana"/>
                <a:cs typeface="Verdana"/>
              </a:rPr>
              <a:t>la</a:t>
            </a:r>
            <a:r>
              <a:rPr sz="3000" spc="-171" dirty="0">
                <a:latin typeface="Verdana"/>
                <a:cs typeface="Verdana"/>
              </a:rPr>
              <a:t> </a:t>
            </a:r>
            <a:r>
              <a:rPr sz="3000" spc="-150" dirty="0">
                <a:latin typeface="Verdana"/>
                <a:cs typeface="Verdana"/>
              </a:rPr>
              <a:t>limpieza</a:t>
            </a:r>
            <a:r>
              <a:rPr sz="3000" spc="-113" dirty="0">
                <a:latin typeface="Verdana"/>
                <a:cs typeface="Verdana"/>
              </a:rPr>
              <a:t> </a:t>
            </a:r>
            <a:r>
              <a:rPr sz="3000" dirty="0">
                <a:latin typeface="Verdana"/>
                <a:cs typeface="Verdana"/>
              </a:rPr>
              <a:t>de</a:t>
            </a:r>
            <a:r>
              <a:rPr sz="3000" spc="-188" dirty="0">
                <a:latin typeface="Verdana"/>
                <a:cs typeface="Verdana"/>
              </a:rPr>
              <a:t> </a:t>
            </a:r>
            <a:r>
              <a:rPr sz="3000" spc="-30" dirty="0">
                <a:latin typeface="Verdana"/>
                <a:cs typeface="Verdana"/>
              </a:rPr>
              <a:t>pisos</a:t>
            </a:r>
            <a:r>
              <a:rPr sz="3000" spc="-171" dirty="0">
                <a:latin typeface="Verdana"/>
                <a:cs typeface="Verdana"/>
              </a:rPr>
              <a:t> </a:t>
            </a:r>
            <a:r>
              <a:rPr sz="3000" spc="-75" dirty="0">
                <a:latin typeface="Verdana"/>
                <a:cs typeface="Verdana"/>
              </a:rPr>
              <a:t>e </a:t>
            </a:r>
            <a:r>
              <a:rPr sz="3000" spc="-15" dirty="0">
                <a:latin typeface="Verdana"/>
                <a:cs typeface="Verdana"/>
              </a:rPr>
              <a:t>instalaciones.</a:t>
            </a:r>
            <a:endParaRPr sz="3000">
              <a:latin typeface="Verdana"/>
              <a:cs typeface="Verdana"/>
            </a:endParaRPr>
          </a:p>
        </p:txBody>
      </p:sp>
      <p:grpSp>
        <p:nvGrpSpPr>
          <p:cNvPr id="8" name="object 8"/>
          <p:cNvGrpSpPr/>
          <p:nvPr/>
        </p:nvGrpSpPr>
        <p:grpSpPr>
          <a:xfrm>
            <a:off x="10965943" y="3609021"/>
            <a:ext cx="6864668" cy="4394835"/>
            <a:chOff x="7310628" y="2406014"/>
            <a:chExt cx="4576445" cy="2929890"/>
          </a:xfrm>
        </p:grpSpPr>
        <p:pic>
          <p:nvPicPr>
            <p:cNvPr id="9" name="object 9"/>
            <p:cNvPicPr/>
            <p:nvPr/>
          </p:nvPicPr>
          <p:blipFill>
            <a:blip r:embed="rId5" cstate="print"/>
            <a:stretch>
              <a:fillRect/>
            </a:stretch>
          </p:blipFill>
          <p:spPr>
            <a:xfrm>
              <a:off x="9637522" y="2406014"/>
              <a:ext cx="2249551" cy="1365885"/>
            </a:xfrm>
            <a:prstGeom prst="rect">
              <a:avLst/>
            </a:prstGeom>
          </p:spPr>
        </p:pic>
        <p:pic>
          <p:nvPicPr>
            <p:cNvPr id="10" name="object 10"/>
            <p:cNvPicPr/>
            <p:nvPr/>
          </p:nvPicPr>
          <p:blipFill>
            <a:blip r:embed="rId6" cstate="print"/>
            <a:stretch>
              <a:fillRect/>
            </a:stretch>
          </p:blipFill>
          <p:spPr>
            <a:xfrm>
              <a:off x="7310628" y="2422270"/>
              <a:ext cx="2338832" cy="2913506"/>
            </a:xfrm>
            <a:prstGeom prst="rect">
              <a:avLst/>
            </a:prstGeom>
          </p:spPr>
        </p:pic>
        <p:pic>
          <p:nvPicPr>
            <p:cNvPr id="11" name="object 11"/>
            <p:cNvPicPr/>
            <p:nvPr/>
          </p:nvPicPr>
          <p:blipFill>
            <a:blip r:embed="rId7" cstate="print"/>
            <a:stretch>
              <a:fillRect/>
            </a:stretch>
          </p:blipFill>
          <p:spPr>
            <a:xfrm>
              <a:off x="9649460" y="3768978"/>
              <a:ext cx="2225675" cy="1566799"/>
            </a:xfrm>
            <a:prstGeom prst="rect">
              <a:avLst/>
            </a:prstGeom>
          </p:spPr>
        </p:pic>
      </p:grpSp>
      <p:grpSp>
        <p:nvGrpSpPr>
          <p:cNvPr id="12" name="object 12"/>
          <p:cNvGrpSpPr/>
          <p:nvPr/>
        </p:nvGrpSpPr>
        <p:grpSpPr>
          <a:xfrm>
            <a:off x="472250" y="-75"/>
            <a:ext cx="17816513" cy="994410"/>
            <a:chOff x="314833" y="-50"/>
            <a:chExt cx="11877675" cy="662940"/>
          </a:xfrm>
        </p:grpSpPr>
        <p:pic>
          <p:nvPicPr>
            <p:cNvPr id="13" name="object 13"/>
            <p:cNvPicPr/>
            <p:nvPr/>
          </p:nvPicPr>
          <p:blipFill>
            <a:blip r:embed="rId8" cstate="print"/>
            <a:stretch>
              <a:fillRect/>
            </a:stretch>
          </p:blipFill>
          <p:spPr>
            <a:xfrm>
              <a:off x="10634217" y="-50"/>
              <a:ext cx="1557781" cy="662609"/>
            </a:xfrm>
            <a:prstGeom prst="rect">
              <a:avLst/>
            </a:prstGeom>
          </p:spPr>
        </p:pic>
        <p:pic>
          <p:nvPicPr>
            <p:cNvPr id="14" name="object 14"/>
            <p:cNvPicPr/>
            <p:nvPr/>
          </p:nvPicPr>
          <p:blipFill>
            <a:blip r:embed="rId9" cstate="print"/>
            <a:stretch>
              <a:fillRect/>
            </a:stretch>
          </p:blipFill>
          <p:spPr>
            <a:xfrm>
              <a:off x="314833" y="95973"/>
              <a:ext cx="1740535" cy="502958"/>
            </a:xfrm>
            <a:prstGeom prst="rect">
              <a:avLst/>
            </a:prstGeom>
          </p:spPr>
        </p:pic>
      </p:grpSp>
    </p:spTree>
    <p:extLst>
      <p:ext uri="{BB962C8B-B14F-4D97-AF65-F5344CB8AC3E}">
        <p14:creationId xmlns:p14="http://schemas.microsoft.com/office/powerpoint/2010/main" val="231816874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7324533" y="1"/>
            <a:ext cx="10963275" cy="5047298"/>
          </a:xfrm>
          <a:prstGeom prst="rect">
            <a:avLst/>
          </a:prstGeom>
        </p:spPr>
      </p:pic>
      <p:grpSp>
        <p:nvGrpSpPr>
          <p:cNvPr id="3" name="object 3"/>
          <p:cNvGrpSpPr/>
          <p:nvPr/>
        </p:nvGrpSpPr>
        <p:grpSpPr>
          <a:xfrm>
            <a:off x="-7143" y="-7143"/>
            <a:ext cx="18295620" cy="10301288"/>
            <a:chOff x="-4762" y="-4762"/>
            <a:chExt cx="12197080" cy="6867525"/>
          </a:xfrm>
        </p:grpSpPr>
        <p:pic>
          <p:nvPicPr>
            <p:cNvPr id="4" name="object 4"/>
            <p:cNvPicPr/>
            <p:nvPr/>
          </p:nvPicPr>
          <p:blipFill>
            <a:blip r:embed="rId3" cstate="print"/>
            <a:stretch>
              <a:fillRect/>
            </a:stretch>
          </p:blipFill>
          <p:spPr>
            <a:xfrm>
              <a:off x="4883022" y="3493008"/>
              <a:ext cx="7308850" cy="3364988"/>
            </a:xfrm>
            <a:prstGeom prst="rect">
              <a:avLst/>
            </a:prstGeom>
          </p:spPr>
        </p:pic>
        <p:pic>
          <p:nvPicPr>
            <p:cNvPr id="5" name="object 5"/>
            <p:cNvPicPr/>
            <p:nvPr/>
          </p:nvPicPr>
          <p:blipFill>
            <a:blip r:embed="rId4" cstate="print"/>
            <a:stretch>
              <a:fillRect/>
            </a:stretch>
          </p:blipFill>
          <p:spPr>
            <a:xfrm>
              <a:off x="4883022" y="0"/>
              <a:ext cx="1304416" cy="6858000"/>
            </a:xfrm>
            <a:prstGeom prst="rect">
              <a:avLst/>
            </a:prstGeom>
          </p:spPr>
        </p:pic>
        <p:sp>
          <p:nvSpPr>
            <p:cNvPr id="6" name="object 6"/>
            <p:cNvSpPr/>
            <p:nvPr/>
          </p:nvSpPr>
          <p:spPr>
            <a:xfrm>
              <a:off x="0" y="0"/>
              <a:ext cx="6096000" cy="6858000"/>
            </a:xfrm>
            <a:custGeom>
              <a:avLst/>
              <a:gdLst/>
              <a:ahLst/>
              <a:cxnLst/>
              <a:rect l="l" t="t" r="r" b="b"/>
              <a:pathLst>
                <a:path w="6096000" h="6858000">
                  <a:moveTo>
                    <a:pt x="4883023" y="0"/>
                  </a:moveTo>
                  <a:lnTo>
                    <a:pt x="0" y="0"/>
                  </a:lnTo>
                  <a:lnTo>
                    <a:pt x="0" y="6857999"/>
                  </a:lnTo>
                  <a:lnTo>
                    <a:pt x="4883023" y="6857999"/>
                  </a:lnTo>
                  <a:lnTo>
                    <a:pt x="4946015" y="6788730"/>
                  </a:lnTo>
                  <a:lnTo>
                    <a:pt x="4975063" y="6753210"/>
                  </a:lnTo>
                  <a:lnTo>
                    <a:pt x="5003803" y="6717324"/>
                  </a:lnTo>
                  <a:lnTo>
                    <a:pt x="5032233" y="6681075"/>
                  </a:lnTo>
                  <a:lnTo>
                    <a:pt x="5060350" y="6644466"/>
                  </a:lnTo>
                  <a:lnTo>
                    <a:pt x="5088151" y="6607500"/>
                  </a:lnTo>
                  <a:lnTo>
                    <a:pt x="5115634" y="6570181"/>
                  </a:lnTo>
                  <a:lnTo>
                    <a:pt x="5142796" y="6532511"/>
                  </a:lnTo>
                  <a:lnTo>
                    <a:pt x="5169634" y="6494494"/>
                  </a:lnTo>
                  <a:lnTo>
                    <a:pt x="5196147" y="6456132"/>
                  </a:lnTo>
                  <a:lnTo>
                    <a:pt x="5222331" y="6417430"/>
                  </a:lnTo>
                  <a:lnTo>
                    <a:pt x="5248183" y="6378390"/>
                  </a:lnTo>
                  <a:lnTo>
                    <a:pt x="5273702" y="6339015"/>
                  </a:lnTo>
                  <a:lnTo>
                    <a:pt x="5298884" y="6299308"/>
                  </a:lnTo>
                  <a:lnTo>
                    <a:pt x="5323728" y="6259273"/>
                  </a:lnTo>
                  <a:lnTo>
                    <a:pt x="5348229" y="6218913"/>
                  </a:lnTo>
                  <a:lnTo>
                    <a:pt x="5372387" y="6178231"/>
                  </a:lnTo>
                  <a:lnTo>
                    <a:pt x="5396198" y="6137229"/>
                  </a:lnTo>
                  <a:lnTo>
                    <a:pt x="5419659" y="6095912"/>
                  </a:lnTo>
                  <a:lnTo>
                    <a:pt x="5442768" y="6054282"/>
                  </a:lnTo>
                  <a:lnTo>
                    <a:pt x="5465523" y="6012342"/>
                  </a:lnTo>
                  <a:lnTo>
                    <a:pt x="5487920" y="5970096"/>
                  </a:lnTo>
                  <a:lnTo>
                    <a:pt x="5509958" y="5927547"/>
                  </a:lnTo>
                  <a:lnTo>
                    <a:pt x="5531633" y="5884697"/>
                  </a:lnTo>
                  <a:lnTo>
                    <a:pt x="5552944" y="5841550"/>
                  </a:lnTo>
                  <a:lnTo>
                    <a:pt x="5573886" y="5798110"/>
                  </a:lnTo>
                  <a:lnTo>
                    <a:pt x="5594459" y="5754379"/>
                  </a:lnTo>
                  <a:lnTo>
                    <a:pt x="5614659" y="5710360"/>
                  </a:lnTo>
                  <a:lnTo>
                    <a:pt x="5634483" y="5666057"/>
                  </a:lnTo>
                  <a:lnTo>
                    <a:pt x="5653930" y="5621472"/>
                  </a:lnTo>
                  <a:lnTo>
                    <a:pt x="5672996" y="5576610"/>
                  </a:lnTo>
                  <a:lnTo>
                    <a:pt x="5691678" y="5531472"/>
                  </a:lnTo>
                  <a:lnTo>
                    <a:pt x="5709975" y="5486062"/>
                  </a:lnTo>
                  <a:lnTo>
                    <a:pt x="5727884" y="5440384"/>
                  </a:lnTo>
                  <a:lnTo>
                    <a:pt x="5745402" y="5394440"/>
                  </a:lnTo>
                  <a:lnTo>
                    <a:pt x="5762526" y="5348234"/>
                  </a:lnTo>
                  <a:lnTo>
                    <a:pt x="5779254" y="5301769"/>
                  </a:lnTo>
                  <a:lnTo>
                    <a:pt x="5795584" y="5255047"/>
                  </a:lnTo>
                  <a:lnTo>
                    <a:pt x="5811512" y="5208072"/>
                  </a:lnTo>
                  <a:lnTo>
                    <a:pt x="5827036" y="5160848"/>
                  </a:lnTo>
                  <a:lnTo>
                    <a:pt x="5842153" y="5113377"/>
                  </a:lnTo>
                  <a:lnTo>
                    <a:pt x="5856862" y="5065662"/>
                  </a:lnTo>
                  <a:lnTo>
                    <a:pt x="5871159" y="5017707"/>
                  </a:lnTo>
                  <a:lnTo>
                    <a:pt x="5885041" y="4969514"/>
                  </a:lnTo>
                  <a:lnTo>
                    <a:pt x="5898507" y="4921088"/>
                  </a:lnTo>
                  <a:lnTo>
                    <a:pt x="5911553" y="4872430"/>
                  </a:lnTo>
                  <a:lnTo>
                    <a:pt x="5924177" y="4823545"/>
                  </a:lnTo>
                  <a:lnTo>
                    <a:pt x="5936377" y="4774434"/>
                  </a:lnTo>
                  <a:lnTo>
                    <a:pt x="5948149" y="4725103"/>
                  </a:lnTo>
                  <a:lnTo>
                    <a:pt x="5959491" y="4675553"/>
                  </a:lnTo>
                  <a:lnTo>
                    <a:pt x="5970401" y="4625787"/>
                  </a:lnTo>
                  <a:lnTo>
                    <a:pt x="5980876" y="4575810"/>
                  </a:lnTo>
                  <a:lnTo>
                    <a:pt x="5990913" y="4525623"/>
                  </a:lnTo>
                  <a:lnTo>
                    <a:pt x="6000510" y="4475231"/>
                  </a:lnTo>
                  <a:lnTo>
                    <a:pt x="6009664" y="4424636"/>
                  </a:lnTo>
                  <a:lnTo>
                    <a:pt x="6018373" y="4373841"/>
                  </a:lnTo>
                  <a:lnTo>
                    <a:pt x="6026633" y="4322850"/>
                  </a:lnTo>
                  <a:lnTo>
                    <a:pt x="6034443" y="4271666"/>
                  </a:lnTo>
                  <a:lnTo>
                    <a:pt x="6041800" y="4220292"/>
                  </a:lnTo>
                  <a:lnTo>
                    <a:pt x="6048701" y="4168730"/>
                  </a:lnTo>
                  <a:lnTo>
                    <a:pt x="6055144" y="4116985"/>
                  </a:lnTo>
                  <a:lnTo>
                    <a:pt x="6061125" y="4065059"/>
                  </a:lnTo>
                  <a:lnTo>
                    <a:pt x="6066643" y="4012956"/>
                  </a:lnTo>
                  <a:lnTo>
                    <a:pt x="6071695" y="3960678"/>
                  </a:lnTo>
                  <a:lnTo>
                    <a:pt x="6076277" y="3908229"/>
                  </a:lnTo>
                  <a:lnTo>
                    <a:pt x="6080389" y="3855612"/>
                  </a:lnTo>
                  <a:lnTo>
                    <a:pt x="6084027" y="3802830"/>
                  </a:lnTo>
                  <a:lnTo>
                    <a:pt x="6087187" y="3749886"/>
                  </a:lnTo>
                  <a:lnTo>
                    <a:pt x="6089869" y="3696783"/>
                  </a:lnTo>
                  <a:lnTo>
                    <a:pt x="6092069" y="3643525"/>
                  </a:lnTo>
                  <a:lnTo>
                    <a:pt x="6093785" y="3590114"/>
                  </a:lnTo>
                  <a:lnTo>
                    <a:pt x="6095013" y="3536554"/>
                  </a:lnTo>
                  <a:lnTo>
                    <a:pt x="6095753" y="3482848"/>
                  </a:lnTo>
                  <a:lnTo>
                    <a:pt x="6096000" y="3429000"/>
                  </a:lnTo>
                  <a:lnTo>
                    <a:pt x="6095753" y="3375151"/>
                  </a:lnTo>
                  <a:lnTo>
                    <a:pt x="6095013" y="3321445"/>
                  </a:lnTo>
                  <a:lnTo>
                    <a:pt x="6093785" y="3267885"/>
                  </a:lnTo>
                  <a:lnTo>
                    <a:pt x="6092069" y="3214474"/>
                  </a:lnTo>
                  <a:lnTo>
                    <a:pt x="6089869" y="3161216"/>
                  </a:lnTo>
                  <a:lnTo>
                    <a:pt x="6087187" y="3108114"/>
                  </a:lnTo>
                  <a:lnTo>
                    <a:pt x="6084027" y="3055170"/>
                  </a:lnTo>
                  <a:lnTo>
                    <a:pt x="6080389" y="3002388"/>
                  </a:lnTo>
                  <a:lnTo>
                    <a:pt x="6076277" y="2949771"/>
                  </a:lnTo>
                  <a:lnTo>
                    <a:pt x="6071695" y="2897322"/>
                  </a:lnTo>
                  <a:lnTo>
                    <a:pt x="6066643" y="2845045"/>
                  </a:lnTo>
                  <a:lnTo>
                    <a:pt x="6061125" y="2792941"/>
                  </a:lnTo>
                  <a:lnTo>
                    <a:pt x="6055144" y="2741016"/>
                  </a:lnTo>
                  <a:lnTo>
                    <a:pt x="6048701" y="2689271"/>
                  </a:lnTo>
                  <a:lnTo>
                    <a:pt x="6041800" y="2637709"/>
                  </a:lnTo>
                  <a:lnTo>
                    <a:pt x="6034443" y="2586335"/>
                  </a:lnTo>
                  <a:lnTo>
                    <a:pt x="6026633" y="2535151"/>
                  </a:lnTo>
                  <a:lnTo>
                    <a:pt x="6018373" y="2484160"/>
                  </a:lnTo>
                  <a:lnTo>
                    <a:pt x="6009664" y="2433366"/>
                  </a:lnTo>
                  <a:lnTo>
                    <a:pt x="6000510" y="2382771"/>
                  </a:lnTo>
                  <a:lnTo>
                    <a:pt x="5990913" y="2332379"/>
                  </a:lnTo>
                  <a:lnTo>
                    <a:pt x="5980876" y="2282193"/>
                  </a:lnTo>
                  <a:lnTo>
                    <a:pt x="5970401" y="2232215"/>
                  </a:lnTo>
                  <a:lnTo>
                    <a:pt x="5959491" y="2182450"/>
                  </a:lnTo>
                  <a:lnTo>
                    <a:pt x="5948149" y="2132900"/>
                  </a:lnTo>
                  <a:lnTo>
                    <a:pt x="5936377" y="2083568"/>
                  </a:lnTo>
                  <a:lnTo>
                    <a:pt x="5924177" y="2034458"/>
                  </a:lnTo>
                  <a:lnTo>
                    <a:pt x="5911553" y="1985573"/>
                  </a:lnTo>
                  <a:lnTo>
                    <a:pt x="5898507" y="1936915"/>
                  </a:lnTo>
                  <a:lnTo>
                    <a:pt x="5885041" y="1888489"/>
                  </a:lnTo>
                  <a:lnTo>
                    <a:pt x="5871159" y="1840296"/>
                  </a:lnTo>
                  <a:lnTo>
                    <a:pt x="5856862" y="1792341"/>
                  </a:lnTo>
                  <a:lnTo>
                    <a:pt x="5842153" y="1744626"/>
                  </a:lnTo>
                  <a:lnTo>
                    <a:pt x="5827036" y="1697154"/>
                  </a:lnTo>
                  <a:lnTo>
                    <a:pt x="5811512" y="1649930"/>
                  </a:lnTo>
                  <a:lnTo>
                    <a:pt x="5795584" y="1602955"/>
                  </a:lnTo>
                  <a:lnTo>
                    <a:pt x="5779254" y="1556233"/>
                  </a:lnTo>
                  <a:lnTo>
                    <a:pt x="5762526" y="1509767"/>
                  </a:lnTo>
                  <a:lnTo>
                    <a:pt x="5745402" y="1463560"/>
                  </a:lnTo>
                  <a:lnTo>
                    <a:pt x="5727884" y="1417616"/>
                  </a:lnTo>
                  <a:lnTo>
                    <a:pt x="5709975" y="1371937"/>
                  </a:lnTo>
                  <a:lnTo>
                    <a:pt x="5691678" y="1326527"/>
                  </a:lnTo>
                  <a:lnTo>
                    <a:pt x="5672996" y="1281389"/>
                  </a:lnTo>
                  <a:lnTo>
                    <a:pt x="5653930" y="1236526"/>
                  </a:lnTo>
                  <a:lnTo>
                    <a:pt x="5634483" y="1191941"/>
                  </a:lnTo>
                  <a:lnTo>
                    <a:pt x="5614659" y="1147637"/>
                  </a:lnTo>
                  <a:lnTo>
                    <a:pt x="5594459" y="1103617"/>
                  </a:lnTo>
                  <a:lnTo>
                    <a:pt x="5573886" y="1059885"/>
                  </a:lnTo>
                  <a:lnTo>
                    <a:pt x="5552944" y="1016443"/>
                  </a:lnTo>
                  <a:lnTo>
                    <a:pt x="5531633" y="973296"/>
                  </a:lnTo>
                  <a:lnTo>
                    <a:pt x="5509958" y="930445"/>
                  </a:lnTo>
                  <a:lnTo>
                    <a:pt x="5487920" y="887894"/>
                  </a:lnTo>
                  <a:lnTo>
                    <a:pt x="5465523" y="845647"/>
                  </a:lnTo>
                  <a:lnTo>
                    <a:pt x="5442768" y="803706"/>
                  </a:lnTo>
                  <a:lnTo>
                    <a:pt x="5419659" y="762074"/>
                  </a:lnTo>
                  <a:lnTo>
                    <a:pt x="5396198" y="720756"/>
                  </a:lnTo>
                  <a:lnTo>
                    <a:pt x="5372387" y="679753"/>
                  </a:lnTo>
                  <a:lnTo>
                    <a:pt x="5348229" y="639068"/>
                  </a:lnTo>
                  <a:lnTo>
                    <a:pt x="5323728" y="598706"/>
                  </a:lnTo>
                  <a:lnTo>
                    <a:pt x="5298884" y="558669"/>
                  </a:lnTo>
                  <a:lnTo>
                    <a:pt x="5273702" y="518961"/>
                  </a:lnTo>
                  <a:lnTo>
                    <a:pt x="5248183" y="479584"/>
                  </a:lnTo>
                  <a:lnTo>
                    <a:pt x="5222331" y="440542"/>
                  </a:lnTo>
                  <a:lnTo>
                    <a:pt x="5196147" y="401837"/>
                  </a:lnTo>
                  <a:lnTo>
                    <a:pt x="5169634" y="363473"/>
                  </a:lnTo>
                  <a:lnTo>
                    <a:pt x="5142796" y="325454"/>
                  </a:lnTo>
                  <a:lnTo>
                    <a:pt x="5115634" y="287781"/>
                  </a:lnTo>
                  <a:lnTo>
                    <a:pt x="5088151" y="250459"/>
                  </a:lnTo>
                  <a:lnTo>
                    <a:pt x="5060350" y="213491"/>
                  </a:lnTo>
                  <a:lnTo>
                    <a:pt x="5032233" y="176879"/>
                  </a:lnTo>
                  <a:lnTo>
                    <a:pt x="5003803" y="140627"/>
                  </a:lnTo>
                  <a:lnTo>
                    <a:pt x="4975063" y="104738"/>
                  </a:lnTo>
                  <a:lnTo>
                    <a:pt x="4946015" y="69215"/>
                  </a:lnTo>
                  <a:lnTo>
                    <a:pt x="4883023" y="0"/>
                  </a:lnTo>
                  <a:close/>
                </a:path>
              </a:pathLst>
            </a:custGeom>
            <a:solidFill>
              <a:srgbClr val="FFFFFF"/>
            </a:solidFill>
          </p:spPr>
          <p:txBody>
            <a:bodyPr wrap="square" lIns="0" tIns="0" rIns="0" bIns="0" rtlCol="0"/>
            <a:lstStyle/>
            <a:p>
              <a:endParaRPr/>
            </a:p>
          </p:txBody>
        </p:sp>
        <p:sp>
          <p:nvSpPr>
            <p:cNvPr id="7" name="object 7"/>
            <p:cNvSpPr/>
            <p:nvPr/>
          </p:nvSpPr>
          <p:spPr>
            <a:xfrm>
              <a:off x="0" y="0"/>
              <a:ext cx="6096000" cy="6858000"/>
            </a:xfrm>
            <a:custGeom>
              <a:avLst/>
              <a:gdLst/>
              <a:ahLst/>
              <a:cxnLst/>
              <a:rect l="l" t="t" r="r" b="b"/>
              <a:pathLst>
                <a:path w="6096000" h="6858000">
                  <a:moveTo>
                    <a:pt x="0" y="0"/>
                  </a:moveTo>
                  <a:lnTo>
                    <a:pt x="4883023" y="0"/>
                  </a:lnTo>
                  <a:lnTo>
                    <a:pt x="4946015" y="69215"/>
                  </a:lnTo>
                  <a:lnTo>
                    <a:pt x="4975063" y="104738"/>
                  </a:lnTo>
                  <a:lnTo>
                    <a:pt x="5003803" y="140627"/>
                  </a:lnTo>
                  <a:lnTo>
                    <a:pt x="5032233" y="176879"/>
                  </a:lnTo>
                  <a:lnTo>
                    <a:pt x="5060350" y="213491"/>
                  </a:lnTo>
                  <a:lnTo>
                    <a:pt x="5088151" y="250459"/>
                  </a:lnTo>
                  <a:lnTo>
                    <a:pt x="5115634" y="287781"/>
                  </a:lnTo>
                  <a:lnTo>
                    <a:pt x="5142796" y="325454"/>
                  </a:lnTo>
                  <a:lnTo>
                    <a:pt x="5169634" y="363473"/>
                  </a:lnTo>
                  <a:lnTo>
                    <a:pt x="5196147" y="401837"/>
                  </a:lnTo>
                  <a:lnTo>
                    <a:pt x="5222331" y="440542"/>
                  </a:lnTo>
                  <a:lnTo>
                    <a:pt x="5248183" y="479584"/>
                  </a:lnTo>
                  <a:lnTo>
                    <a:pt x="5273702" y="518961"/>
                  </a:lnTo>
                  <a:lnTo>
                    <a:pt x="5298884" y="558669"/>
                  </a:lnTo>
                  <a:lnTo>
                    <a:pt x="5323728" y="598706"/>
                  </a:lnTo>
                  <a:lnTo>
                    <a:pt x="5348229" y="639068"/>
                  </a:lnTo>
                  <a:lnTo>
                    <a:pt x="5372387" y="679753"/>
                  </a:lnTo>
                  <a:lnTo>
                    <a:pt x="5396198" y="720756"/>
                  </a:lnTo>
                  <a:lnTo>
                    <a:pt x="5419659" y="762074"/>
                  </a:lnTo>
                  <a:lnTo>
                    <a:pt x="5442768" y="803706"/>
                  </a:lnTo>
                  <a:lnTo>
                    <a:pt x="5465523" y="845647"/>
                  </a:lnTo>
                  <a:lnTo>
                    <a:pt x="5487920" y="887894"/>
                  </a:lnTo>
                  <a:lnTo>
                    <a:pt x="5509958" y="930445"/>
                  </a:lnTo>
                  <a:lnTo>
                    <a:pt x="5531633" y="973296"/>
                  </a:lnTo>
                  <a:lnTo>
                    <a:pt x="5552944" y="1016443"/>
                  </a:lnTo>
                  <a:lnTo>
                    <a:pt x="5573886" y="1059885"/>
                  </a:lnTo>
                  <a:lnTo>
                    <a:pt x="5594459" y="1103617"/>
                  </a:lnTo>
                  <a:lnTo>
                    <a:pt x="5614659" y="1147637"/>
                  </a:lnTo>
                  <a:lnTo>
                    <a:pt x="5634483" y="1191941"/>
                  </a:lnTo>
                  <a:lnTo>
                    <a:pt x="5653930" y="1236526"/>
                  </a:lnTo>
                  <a:lnTo>
                    <a:pt x="5672996" y="1281389"/>
                  </a:lnTo>
                  <a:lnTo>
                    <a:pt x="5691678" y="1326527"/>
                  </a:lnTo>
                  <a:lnTo>
                    <a:pt x="5709975" y="1371937"/>
                  </a:lnTo>
                  <a:lnTo>
                    <a:pt x="5727884" y="1417616"/>
                  </a:lnTo>
                  <a:lnTo>
                    <a:pt x="5745402" y="1463560"/>
                  </a:lnTo>
                  <a:lnTo>
                    <a:pt x="5762526" y="1509767"/>
                  </a:lnTo>
                  <a:lnTo>
                    <a:pt x="5779254" y="1556233"/>
                  </a:lnTo>
                  <a:lnTo>
                    <a:pt x="5795584" y="1602955"/>
                  </a:lnTo>
                  <a:lnTo>
                    <a:pt x="5811512" y="1649930"/>
                  </a:lnTo>
                  <a:lnTo>
                    <a:pt x="5827036" y="1697154"/>
                  </a:lnTo>
                  <a:lnTo>
                    <a:pt x="5842153" y="1744626"/>
                  </a:lnTo>
                  <a:lnTo>
                    <a:pt x="5856862" y="1792341"/>
                  </a:lnTo>
                  <a:lnTo>
                    <a:pt x="5871159" y="1840296"/>
                  </a:lnTo>
                  <a:lnTo>
                    <a:pt x="5885041" y="1888489"/>
                  </a:lnTo>
                  <a:lnTo>
                    <a:pt x="5898507" y="1936915"/>
                  </a:lnTo>
                  <a:lnTo>
                    <a:pt x="5911553" y="1985573"/>
                  </a:lnTo>
                  <a:lnTo>
                    <a:pt x="5924177" y="2034458"/>
                  </a:lnTo>
                  <a:lnTo>
                    <a:pt x="5936377" y="2083568"/>
                  </a:lnTo>
                  <a:lnTo>
                    <a:pt x="5948149" y="2132900"/>
                  </a:lnTo>
                  <a:lnTo>
                    <a:pt x="5959491" y="2182450"/>
                  </a:lnTo>
                  <a:lnTo>
                    <a:pt x="5970401" y="2232215"/>
                  </a:lnTo>
                  <a:lnTo>
                    <a:pt x="5980876" y="2282193"/>
                  </a:lnTo>
                  <a:lnTo>
                    <a:pt x="5990913" y="2332379"/>
                  </a:lnTo>
                  <a:lnTo>
                    <a:pt x="6000510" y="2382771"/>
                  </a:lnTo>
                  <a:lnTo>
                    <a:pt x="6009664" y="2433366"/>
                  </a:lnTo>
                  <a:lnTo>
                    <a:pt x="6018373" y="2484160"/>
                  </a:lnTo>
                  <a:lnTo>
                    <a:pt x="6026633" y="2535151"/>
                  </a:lnTo>
                  <a:lnTo>
                    <a:pt x="6034443" y="2586335"/>
                  </a:lnTo>
                  <a:lnTo>
                    <a:pt x="6041800" y="2637709"/>
                  </a:lnTo>
                  <a:lnTo>
                    <a:pt x="6048701" y="2689271"/>
                  </a:lnTo>
                  <a:lnTo>
                    <a:pt x="6055144" y="2741016"/>
                  </a:lnTo>
                  <a:lnTo>
                    <a:pt x="6061125" y="2792941"/>
                  </a:lnTo>
                  <a:lnTo>
                    <a:pt x="6066643" y="2845045"/>
                  </a:lnTo>
                  <a:lnTo>
                    <a:pt x="6071695" y="2897322"/>
                  </a:lnTo>
                  <a:lnTo>
                    <a:pt x="6076277" y="2949771"/>
                  </a:lnTo>
                  <a:lnTo>
                    <a:pt x="6080389" y="3002388"/>
                  </a:lnTo>
                  <a:lnTo>
                    <a:pt x="6084027" y="3055170"/>
                  </a:lnTo>
                  <a:lnTo>
                    <a:pt x="6087187" y="3108114"/>
                  </a:lnTo>
                  <a:lnTo>
                    <a:pt x="6089869" y="3161216"/>
                  </a:lnTo>
                  <a:lnTo>
                    <a:pt x="6092069" y="3214474"/>
                  </a:lnTo>
                  <a:lnTo>
                    <a:pt x="6093785" y="3267885"/>
                  </a:lnTo>
                  <a:lnTo>
                    <a:pt x="6095013" y="3321445"/>
                  </a:lnTo>
                  <a:lnTo>
                    <a:pt x="6095753" y="3375151"/>
                  </a:lnTo>
                  <a:lnTo>
                    <a:pt x="6096000" y="3429000"/>
                  </a:lnTo>
                  <a:lnTo>
                    <a:pt x="6095753" y="3482848"/>
                  </a:lnTo>
                  <a:lnTo>
                    <a:pt x="6095013" y="3536554"/>
                  </a:lnTo>
                  <a:lnTo>
                    <a:pt x="6093785" y="3590114"/>
                  </a:lnTo>
                  <a:lnTo>
                    <a:pt x="6092069" y="3643525"/>
                  </a:lnTo>
                  <a:lnTo>
                    <a:pt x="6089869" y="3696783"/>
                  </a:lnTo>
                  <a:lnTo>
                    <a:pt x="6087187" y="3749886"/>
                  </a:lnTo>
                  <a:lnTo>
                    <a:pt x="6084027" y="3802830"/>
                  </a:lnTo>
                  <a:lnTo>
                    <a:pt x="6080389" y="3855612"/>
                  </a:lnTo>
                  <a:lnTo>
                    <a:pt x="6076277" y="3908229"/>
                  </a:lnTo>
                  <a:lnTo>
                    <a:pt x="6071695" y="3960678"/>
                  </a:lnTo>
                  <a:lnTo>
                    <a:pt x="6066643" y="4012956"/>
                  </a:lnTo>
                  <a:lnTo>
                    <a:pt x="6061125" y="4065059"/>
                  </a:lnTo>
                  <a:lnTo>
                    <a:pt x="6055144" y="4116985"/>
                  </a:lnTo>
                  <a:lnTo>
                    <a:pt x="6048701" y="4168730"/>
                  </a:lnTo>
                  <a:lnTo>
                    <a:pt x="6041800" y="4220292"/>
                  </a:lnTo>
                  <a:lnTo>
                    <a:pt x="6034443" y="4271666"/>
                  </a:lnTo>
                  <a:lnTo>
                    <a:pt x="6026633" y="4322850"/>
                  </a:lnTo>
                  <a:lnTo>
                    <a:pt x="6018373" y="4373841"/>
                  </a:lnTo>
                  <a:lnTo>
                    <a:pt x="6009664" y="4424636"/>
                  </a:lnTo>
                  <a:lnTo>
                    <a:pt x="6000510" y="4475231"/>
                  </a:lnTo>
                  <a:lnTo>
                    <a:pt x="5990913" y="4525623"/>
                  </a:lnTo>
                  <a:lnTo>
                    <a:pt x="5980876" y="4575810"/>
                  </a:lnTo>
                  <a:lnTo>
                    <a:pt x="5970401" y="4625787"/>
                  </a:lnTo>
                  <a:lnTo>
                    <a:pt x="5959491" y="4675553"/>
                  </a:lnTo>
                  <a:lnTo>
                    <a:pt x="5948149" y="4725103"/>
                  </a:lnTo>
                  <a:lnTo>
                    <a:pt x="5936377" y="4774434"/>
                  </a:lnTo>
                  <a:lnTo>
                    <a:pt x="5924177" y="4823545"/>
                  </a:lnTo>
                  <a:lnTo>
                    <a:pt x="5911553" y="4872430"/>
                  </a:lnTo>
                  <a:lnTo>
                    <a:pt x="5898507" y="4921088"/>
                  </a:lnTo>
                  <a:lnTo>
                    <a:pt x="5885041" y="4969514"/>
                  </a:lnTo>
                  <a:lnTo>
                    <a:pt x="5871159" y="5017707"/>
                  </a:lnTo>
                  <a:lnTo>
                    <a:pt x="5856862" y="5065662"/>
                  </a:lnTo>
                  <a:lnTo>
                    <a:pt x="5842153" y="5113377"/>
                  </a:lnTo>
                  <a:lnTo>
                    <a:pt x="5827036" y="5160848"/>
                  </a:lnTo>
                  <a:lnTo>
                    <a:pt x="5811512" y="5208072"/>
                  </a:lnTo>
                  <a:lnTo>
                    <a:pt x="5795584" y="5255047"/>
                  </a:lnTo>
                  <a:lnTo>
                    <a:pt x="5779254" y="5301769"/>
                  </a:lnTo>
                  <a:lnTo>
                    <a:pt x="5762526" y="5348234"/>
                  </a:lnTo>
                  <a:lnTo>
                    <a:pt x="5745402" y="5394440"/>
                  </a:lnTo>
                  <a:lnTo>
                    <a:pt x="5727884" y="5440384"/>
                  </a:lnTo>
                  <a:lnTo>
                    <a:pt x="5709975" y="5486062"/>
                  </a:lnTo>
                  <a:lnTo>
                    <a:pt x="5691678" y="5531472"/>
                  </a:lnTo>
                  <a:lnTo>
                    <a:pt x="5672996" y="5576610"/>
                  </a:lnTo>
                  <a:lnTo>
                    <a:pt x="5653930" y="5621472"/>
                  </a:lnTo>
                  <a:lnTo>
                    <a:pt x="5634483" y="5666057"/>
                  </a:lnTo>
                  <a:lnTo>
                    <a:pt x="5614659" y="5710360"/>
                  </a:lnTo>
                  <a:lnTo>
                    <a:pt x="5594459" y="5754379"/>
                  </a:lnTo>
                  <a:lnTo>
                    <a:pt x="5573886" y="5798110"/>
                  </a:lnTo>
                  <a:lnTo>
                    <a:pt x="5552944" y="5841550"/>
                  </a:lnTo>
                  <a:lnTo>
                    <a:pt x="5531633" y="5884697"/>
                  </a:lnTo>
                  <a:lnTo>
                    <a:pt x="5509958" y="5927547"/>
                  </a:lnTo>
                  <a:lnTo>
                    <a:pt x="5487920" y="5970096"/>
                  </a:lnTo>
                  <a:lnTo>
                    <a:pt x="5465523" y="6012342"/>
                  </a:lnTo>
                  <a:lnTo>
                    <a:pt x="5442768" y="6054282"/>
                  </a:lnTo>
                  <a:lnTo>
                    <a:pt x="5419659" y="6095912"/>
                  </a:lnTo>
                  <a:lnTo>
                    <a:pt x="5396198" y="6137229"/>
                  </a:lnTo>
                  <a:lnTo>
                    <a:pt x="5372387" y="6178231"/>
                  </a:lnTo>
                  <a:lnTo>
                    <a:pt x="5348229" y="6218913"/>
                  </a:lnTo>
                  <a:lnTo>
                    <a:pt x="5323728" y="6259273"/>
                  </a:lnTo>
                  <a:lnTo>
                    <a:pt x="5298884" y="6299308"/>
                  </a:lnTo>
                  <a:lnTo>
                    <a:pt x="5273702" y="6339015"/>
                  </a:lnTo>
                  <a:lnTo>
                    <a:pt x="5248183" y="6378390"/>
                  </a:lnTo>
                  <a:lnTo>
                    <a:pt x="5222331" y="6417430"/>
                  </a:lnTo>
                  <a:lnTo>
                    <a:pt x="5196147" y="6456132"/>
                  </a:lnTo>
                  <a:lnTo>
                    <a:pt x="5169634" y="6494494"/>
                  </a:lnTo>
                  <a:lnTo>
                    <a:pt x="5142796" y="6532511"/>
                  </a:lnTo>
                  <a:lnTo>
                    <a:pt x="5115634" y="6570181"/>
                  </a:lnTo>
                  <a:lnTo>
                    <a:pt x="5088151" y="6607500"/>
                  </a:lnTo>
                  <a:lnTo>
                    <a:pt x="5060350" y="6644466"/>
                  </a:lnTo>
                  <a:lnTo>
                    <a:pt x="5032233" y="6681075"/>
                  </a:lnTo>
                  <a:lnTo>
                    <a:pt x="5003803" y="6717324"/>
                  </a:lnTo>
                  <a:lnTo>
                    <a:pt x="4975063" y="6753210"/>
                  </a:lnTo>
                  <a:lnTo>
                    <a:pt x="4946015" y="6788730"/>
                  </a:lnTo>
                  <a:lnTo>
                    <a:pt x="4883023" y="6857999"/>
                  </a:lnTo>
                  <a:lnTo>
                    <a:pt x="0" y="6857999"/>
                  </a:lnTo>
                  <a:lnTo>
                    <a:pt x="0" y="0"/>
                  </a:lnTo>
                  <a:close/>
                </a:path>
              </a:pathLst>
            </a:custGeom>
            <a:ln w="9525">
              <a:solidFill>
                <a:srgbClr val="E9E9E9"/>
              </a:solidFill>
            </a:ln>
          </p:spPr>
          <p:txBody>
            <a:bodyPr wrap="square" lIns="0" tIns="0" rIns="0" bIns="0" rtlCol="0"/>
            <a:lstStyle/>
            <a:p>
              <a:endParaRPr/>
            </a:p>
          </p:txBody>
        </p:sp>
        <p:sp>
          <p:nvSpPr>
            <p:cNvPr id="8" name="object 8"/>
            <p:cNvSpPr/>
            <p:nvPr/>
          </p:nvSpPr>
          <p:spPr>
            <a:xfrm>
              <a:off x="0" y="0"/>
              <a:ext cx="6087745" cy="6858000"/>
            </a:xfrm>
            <a:custGeom>
              <a:avLst/>
              <a:gdLst/>
              <a:ahLst/>
              <a:cxnLst/>
              <a:rect l="l" t="t" r="r" b="b"/>
              <a:pathLst>
                <a:path w="6087745" h="6858000">
                  <a:moveTo>
                    <a:pt x="4874386" y="0"/>
                  </a:moveTo>
                  <a:lnTo>
                    <a:pt x="0" y="0"/>
                  </a:lnTo>
                  <a:lnTo>
                    <a:pt x="0" y="6857999"/>
                  </a:lnTo>
                  <a:lnTo>
                    <a:pt x="4874386" y="6857999"/>
                  </a:lnTo>
                  <a:lnTo>
                    <a:pt x="4937378" y="6788730"/>
                  </a:lnTo>
                  <a:lnTo>
                    <a:pt x="4966421" y="6753210"/>
                  </a:lnTo>
                  <a:lnTo>
                    <a:pt x="4995156" y="6717324"/>
                  </a:lnTo>
                  <a:lnTo>
                    <a:pt x="5023582" y="6681075"/>
                  </a:lnTo>
                  <a:lnTo>
                    <a:pt x="5051694" y="6644466"/>
                  </a:lnTo>
                  <a:lnTo>
                    <a:pt x="5079491" y="6607500"/>
                  </a:lnTo>
                  <a:lnTo>
                    <a:pt x="5106970" y="6570181"/>
                  </a:lnTo>
                  <a:lnTo>
                    <a:pt x="5134129" y="6532511"/>
                  </a:lnTo>
                  <a:lnTo>
                    <a:pt x="5160964" y="6494494"/>
                  </a:lnTo>
                  <a:lnTo>
                    <a:pt x="5187474" y="6456132"/>
                  </a:lnTo>
                  <a:lnTo>
                    <a:pt x="5213655" y="6417430"/>
                  </a:lnTo>
                  <a:lnTo>
                    <a:pt x="5239505" y="6378390"/>
                  </a:lnTo>
                  <a:lnTo>
                    <a:pt x="5265021" y="6339015"/>
                  </a:lnTo>
                  <a:lnTo>
                    <a:pt x="5290202" y="6299308"/>
                  </a:lnTo>
                  <a:lnTo>
                    <a:pt x="5315043" y="6259273"/>
                  </a:lnTo>
                  <a:lnTo>
                    <a:pt x="5339543" y="6218913"/>
                  </a:lnTo>
                  <a:lnTo>
                    <a:pt x="5363699" y="6178231"/>
                  </a:lnTo>
                  <a:lnTo>
                    <a:pt x="5387508" y="6137229"/>
                  </a:lnTo>
                  <a:lnTo>
                    <a:pt x="5410969" y="6095912"/>
                  </a:lnTo>
                  <a:lnTo>
                    <a:pt x="5434077" y="6054282"/>
                  </a:lnTo>
                  <a:lnTo>
                    <a:pt x="5456831" y="6012342"/>
                  </a:lnTo>
                  <a:lnTo>
                    <a:pt x="5479228" y="5970096"/>
                  </a:lnTo>
                  <a:lnTo>
                    <a:pt x="5501265" y="5927547"/>
                  </a:lnTo>
                  <a:lnTo>
                    <a:pt x="5522940" y="5884697"/>
                  </a:lnTo>
                  <a:lnTo>
                    <a:pt x="5544250" y="5841550"/>
                  </a:lnTo>
                  <a:lnTo>
                    <a:pt x="5565193" y="5798110"/>
                  </a:lnTo>
                  <a:lnTo>
                    <a:pt x="5585766" y="5754379"/>
                  </a:lnTo>
                  <a:lnTo>
                    <a:pt x="5605966" y="5710360"/>
                  </a:lnTo>
                  <a:lnTo>
                    <a:pt x="5625791" y="5666057"/>
                  </a:lnTo>
                  <a:lnTo>
                    <a:pt x="5645238" y="5621472"/>
                  </a:lnTo>
                  <a:lnTo>
                    <a:pt x="5664304" y="5576610"/>
                  </a:lnTo>
                  <a:lnTo>
                    <a:pt x="5682988" y="5531472"/>
                  </a:lnTo>
                  <a:lnTo>
                    <a:pt x="5701286" y="5486062"/>
                  </a:lnTo>
                  <a:lnTo>
                    <a:pt x="5719195" y="5440384"/>
                  </a:lnTo>
                  <a:lnTo>
                    <a:pt x="5736714" y="5394440"/>
                  </a:lnTo>
                  <a:lnTo>
                    <a:pt x="5753840" y="5348234"/>
                  </a:lnTo>
                  <a:lnTo>
                    <a:pt x="5770569" y="5301769"/>
                  </a:lnTo>
                  <a:lnTo>
                    <a:pt x="5786900" y="5255047"/>
                  </a:lnTo>
                  <a:lnTo>
                    <a:pt x="5802829" y="5208072"/>
                  </a:lnTo>
                  <a:lnTo>
                    <a:pt x="5818355" y="5160848"/>
                  </a:lnTo>
                  <a:lnTo>
                    <a:pt x="5833474" y="5113377"/>
                  </a:lnTo>
                  <a:lnTo>
                    <a:pt x="5848184" y="5065662"/>
                  </a:lnTo>
                  <a:lnTo>
                    <a:pt x="5862482" y="5017707"/>
                  </a:lnTo>
                  <a:lnTo>
                    <a:pt x="5876367" y="4969514"/>
                  </a:lnTo>
                  <a:lnTo>
                    <a:pt x="5889834" y="4921088"/>
                  </a:lnTo>
                  <a:lnTo>
                    <a:pt x="5902882" y="4872430"/>
                  </a:lnTo>
                  <a:lnTo>
                    <a:pt x="5915508" y="4823545"/>
                  </a:lnTo>
                  <a:lnTo>
                    <a:pt x="5927709" y="4774434"/>
                  </a:lnTo>
                  <a:lnTo>
                    <a:pt x="5939483" y="4725103"/>
                  </a:lnTo>
                  <a:lnTo>
                    <a:pt x="5950827" y="4675553"/>
                  </a:lnTo>
                  <a:lnTo>
                    <a:pt x="5961738" y="4625787"/>
                  </a:lnTo>
                  <a:lnTo>
                    <a:pt x="5972215" y="4575810"/>
                  </a:lnTo>
                  <a:lnTo>
                    <a:pt x="5982254" y="4525623"/>
                  </a:lnTo>
                  <a:lnTo>
                    <a:pt x="5991852" y="4475231"/>
                  </a:lnTo>
                  <a:lnTo>
                    <a:pt x="6001008" y="4424636"/>
                  </a:lnTo>
                  <a:lnTo>
                    <a:pt x="6009718" y="4373841"/>
                  </a:lnTo>
                  <a:lnTo>
                    <a:pt x="6017981" y="4322850"/>
                  </a:lnTo>
                  <a:lnTo>
                    <a:pt x="6025792" y="4271666"/>
                  </a:lnTo>
                  <a:lnTo>
                    <a:pt x="6033150" y="4220292"/>
                  </a:lnTo>
                  <a:lnTo>
                    <a:pt x="6040053" y="4168730"/>
                  </a:lnTo>
                  <a:lnTo>
                    <a:pt x="6046497" y="4116985"/>
                  </a:lnTo>
                  <a:lnTo>
                    <a:pt x="6052479" y="4065059"/>
                  </a:lnTo>
                  <a:lnTo>
                    <a:pt x="6057999" y="4012956"/>
                  </a:lnTo>
                  <a:lnTo>
                    <a:pt x="6063051" y="3960678"/>
                  </a:lnTo>
                  <a:lnTo>
                    <a:pt x="6067635" y="3908229"/>
                  </a:lnTo>
                  <a:lnTo>
                    <a:pt x="6071748" y="3855612"/>
                  </a:lnTo>
                  <a:lnTo>
                    <a:pt x="6075386" y="3802830"/>
                  </a:lnTo>
                  <a:lnTo>
                    <a:pt x="6078548" y="3749886"/>
                  </a:lnTo>
                  <a:lnTo>
                    <a:pt x="6081231" y="3696783"/>
                  </a:lnTo>
                  <a:lnTo>
                    <a:pt x="6083431" y="3643525"/>
                  </a:lnTo>
                  <a:lnTo>
                    <a:pt x="6085147" y="3590114"/>
                  </a:lnTo>
                  <a:lnTo>
                    <a:pt x="6086376" y="3536554"/>
                  </a:lnTo>
                  <a:lnTo>
                    <a:pt x="6087115" y="3482848"/>
                  </a:lnTo>
                  <a:lnTo>
                    <a:pt x="6087363" y="3429000"/>
                  </a:lnTo>
                  <a:lnTo>
                    <a:pt x="6087115" y="3375151"/>
                  </a:lnTo>
                  <a:lnTo>
                    <a:pt x="6086376" y="3321445"/>
                  </a:lnTo>
                  <a:lnTo>
                    <a:pt x="6085147" y="3267885"/>
                  </a:lnTo>
                  <a:lnTo>
                    <a:pt x="6083431" y="3214474"/>
                  </a:lnTo>
                  <a:lnTo>
                    <a:pt x="6081231" y="3161216"/>
                  </a:lnTo>
                  <a:lnTo>
                    <a:pt x="6078548" y="3108114"/>
                  </a:lnTo>
                  <a:lnTo>
                    <a:pt x="6075386" y="3055170"/>
                  </a:lnTo>
                  <a:lnTo>
                    <a:pt x="6071748" y="3002388"/>
                  </a:lnTo>
                  <a:lnTo>
                    <a:pt x="6067635" y="2949771"/>
                  </a:lnTo>
                  <a:lnTo>
                    <a:pt x="6063051" y="2897322"/>
                  </a:lnTo>
                  <a:lnTo>
                    <a:pt x="6057999" y="2845045"/>
                  </a:lnTo>
                  <a:lnTo>
                    <a:pt x="6052479" y="2792941"/>
                  </a:lnTo>
                  <a:lnTo>
                    <a:pt x="6046497" y="2741016"/>
                  </a:lnTo>
                  <a:lnTo>
                    <a:pt x="6040053" y="2689271"/>
                  </a:lnTo>
                  <a:lnTo>
                    <a:pt x="6033150" y="2637709"/>
                  </a:lnTo>
                  <a:lnTo>
                    <a:pt x="6025792" y="2586335"/>
                  </a:lnTo>
                  <a:lnTo>
                    <a:pt x="6017981" y="2535151"/>
                  </a:lnTo>
                  <a:lnTo>
                    <a:pt x="6009718" y="2484160"/>
                  </a:lnTo>
                  <a:lnTo>
                    <a:pt x="6001008" y="2433366"/>
                  </a:lnTo>
                  <a:lnTo>
                    <a:pt x="5991852" y="2382771"/>
                  </a:lnTo>
                  <a:lnTo>
                    <a:pt x="5982254" y="2332379"/>
                  </a:lnTo>
                  <a:lnTo>
                    <a:pt x="5972215" y="2282193"/>
                  </a:lnTo>
                  <a:lnTo>
                    <a:pt x="5961738" y="2232215"/>
                  </a:lnTo>
                  <a:lnTo>
                    <a:pt x="5950827" y="2182450"/>
                  </a:lnTo>
                  <a:lnTo>
                    <a:pt x="5939483" y="2132900"/>
                  </a:lnTo>
                  <a:lnTo>
                    <a:pt x="5927709" y="2083568"/>
                  </a:lnTo>
                  <a:lnTo>
                    <a:pt x="5915508" y="2034458"/>
                  </a:lnTo>
                  <a:lnTo>
                    <a:pt x="5902882" y="1985573"/>
                  </a:lnTo>
                  <a:lnTo>
                    <a:pt x="5889834" y="1936915"/>
                  </a:lnTo>
                  <a:lnTo>
                    <a:pt x="5876367" y="1888489"/>
                  </a:lnTo>
                  <a:lnTo>
                    <a:pt x="5862482" y="1840296"/>
                  </a:lnTo>
                  <a:lnTo>
                    <a:pt x="5848184" y="1792341"/>
                  </a:lnTo>
                  <a:lnTo>
                    <a:pt x="5833474" y="1744626"/>
                  </a:lnTo>
                  <a:lnTo>
                    <a:pt x="5818355" y="1697154"/>
                  </a:lnTo>
                  <a:lnTo>
                    <a:pt x="5802829" y="1649930"/>
                  </a:lnTo>
                  <a:lnTo>
                    <a:pt x="5786900" y="1602955"/>
                  </a:lnTo>
                  <a:lnTo>
                    <a:pt x="5770569" y="1556233"/>
                  </a:lnTo>
                  <a:lnTo>
                    <a:pt x="5753840" y="1509767"/>
                  </a:lnTo>
                  <a:lnTo>
                    <a:pt x="5736714" y="1463560"/>
                  </a:lnTo>
                  <a:lnTo>
                    <a:pt x="5719195" y="1417616"/>
                  </a:lnTo>
                  <a:lnTo>
                    <a:pt x="5701286" y="1371937"/>
                  </a:lnTo>
                  <a:lnTo>
                    <a:pt x="5682988" y="1326527"/>
                  </a:lnTo>
                  <a:lnTo>
                    <a:pt x="5664304" y="1281389"/>
                  </a:lnTo>
                  <a:lnTo>
                    <a:pt x="5645238" y="1236526"/>
                  </a:lnTo>
                  <a:lnTo>
                    <a:pt x="5625791" y="1191941"/>
                  </a:lnTo>
                  <a:lnTo>
                    <a:pt x="5605966" y="1147637"/>
                  </a:lnTo>
                  <a:lnTo>
                    <a:pt x="5585766" y="1103617"/>
                  </a:lnTo>
                  <a:lnTo>
                    <a:pt x="5565193" y="1059885"/>
                  </a:lnTo>
                  <a:lnTo>
                    <a:pt x="5544250" y="1016443"/>
                  </a:lnTo>
                  <a:lnTo>
                    <a:pt x="5522940" y="973296"/>
                  </a:lnTo>
                  <a:lnTo>
                    <a:pt x="5501265" y="930445"/>
                  </a:lnTo>
                  <a:lnTo>
                    <a:pt x="5479228" y="887894"/>
                  </a:lnTo>
                  <a:lnTo>
                    <a:pt x="5456831" y="845647"/>
                  </a:lnTo>
                  <a:lnTo>
                    <a:pt x="5434077" y="803706"/>
                  </a:lnTo>
                  <a:lnTo>
                    <a:pt x="5410969" y="762074"/>
                  </a:lnTo>
                  <a:lnTo>
                    <a:pt x="5387508" y="720756"/>
                  </a:lnTo>
                  <a:lnTo>
                    <a:pt x="5363699" y="679753"/>
                  </a:lnTo>
                  <a:lnTo>
                    <a:pt x="5339543" y="639068"/>
                  </a:lnTo>
                  <a:lnTo>
                    <a:pt x="5315043" y="598706"/>
                  </a:lnTo>
                  <a:lnTo>
                    <a:pt x="5290202" y="558669"/>
                  </a:lnTo>
                  <a:lnTo>
                    <a:pt x="5265021" y="518961"/>
                  </a:lnTo>
                  <a:lnTo>
                    <a:pt x="5239505" y="479584"/>
                  </a:lnTo>
                  <a:lnTo>
                    <a:pt x="5213655" y="440542"/>
                  </a:lnTo>
                  <a:lnTo>
                    <a:pt x="5187474" y="401837"/>
                  </a:lnTo>
                  <a:lnTo>
                    <a:pt x="5160964" y="363473"/>
                  </a:lnTo>
                  <a:lnTo>
                    <a:pt x="5134129" y="325454"/>
                  </a:lnTo>
                  <a:lnTo>
                    <a:pt x="5106970" y="287781"/>
                  </a:lnTo>
                  <a:lnTo>
                    <a:pt x="5079491" y="250459"/>
                  </a:lnTo>
                  <a:lnTo>
                    <a:pt x="5051694" y="213491"/>
                  </a:lnTo>
                  <a:lnTo>
                    <a:pt x="5023582" y="176879"/>
                  </a:lnTo>
                  <a:lnTo>
                    <a:pt x="4995156" y="140627"/>
                  </a:lnTo>
                  <a:lnTo>
                    <a:pt x="4966421" y="104738"/>
                  </a:lnTo>
                  <a:lnTo>
                    <a:pt x="4937378" y="69215"/>
                  </a:lnTo>
                  <a:lnTo>
                    <a:pt x="4874386" y="0"/>
                  </a:lnTo>
                  <a:close/>
                </a:path>
              </a:pathLst>
            </a:custGeom>
            <a:solidFill>
              <a:srgbClr val="FFFFFF"/>
            </a:solidFill>
          </p:spPr>
          <p:txBody>
            <a:bodyPr wrap="square" lIns="0" tIns="0" rIns="0" bIns="0" rtlCol="0"/>
            <a:lstStyle/>
            <a:p>
              <a:endParaRPr/>
            </a:p>
          </p:txBody>
        </p:sp>
      </p:grpSp>
      <p:sp>
        <p:nvSpPr>
          <p:cNvPr id="9" name="object 9"/>
          <p:cNvSpPr txBox="1"/>
          <p:nvPr/>
        </p:nvSpPr>
        <p:spPr>
          <a:xfrm>
            <a:off x="776477" y="5074082"/>
            <a:ext cx="6619875" cy="1265731"/>
          </a:xfrm>
          <a:prstGeom prst="rect">
            <a:avLst/>
          </a:prstGeom>
        </p:spPr>
        <p:txBody>
          <a:bodyPr vert="horz" wrap="square" lIns="0" tIns="19050" rIns="0" bIns="0" rtlCol="0">
            <a:spAutoFit/>
          </a:bodyPr>
          <a:lstStyle/>
          <a:p>
            <a:pPr marL="19050">
              <a:spcBef>
                <a:spcPts val="150"/>
              </a:spcBef>
            </a:pPr>
            <a:r>
              <a:rPr sz="8100" b="1" spc="-15" dirty="0">
                <a:latin typeface="Tahoma"/>
                <a:cs typeface="Tahoma"/>
              </a:rPr>
              <a:t>Capacitación</a:t>
            </a:r>
            <a:endParaRPr sz="8100">
              <a:latin typeface="Tahoma"/>
              <a:cs typeface="Tahoma"/>
            </a:endParaRPr>
          </a:p>
        </p:txBody>
      </p:sp>
      <p:sp>
        <p:nvSpPr>
          <p:cNvPr id="10" name="object 10"/>
          <p:cNvSpPr txBox="1"/>
          <p:nvPr/>
        </p:nvSpPr>
        <p:spPr>
          <a:xfrm>
            <a:off x="776477" y="7077645"/>
            <a:ext cx="5441631" cy="664606"/>
          </a:xfrm>
          <a:prstGeom prst="rect">
            <a:avLst/>
          </a:prstGeom>
        </p:spPr>
        <p:txBody>
          <a:bodyPr vert="horz" wrap="square" lIns="0" tIns="18098" rIns="0" bIns="0" rtlCol="0">
            <a:spAutoFit/>
          </a:bodyPr>
          <a:lstStyle/>
          <a:p>
            <a:pPr marL="19050">
              <a:spcBef>
                <a:spcPts val="143"/>
              </a:spcBef>
            </a:pPr>
            <a:r>
              <a:rPr sz="4200" spc="-53" dirty="0">
                <a:latin typeface="Verdana"/>
                <a:cs typeface="Verdana"/>
              </a:rPr>
              <a:t>NOM-</a:t>
            </a:r>
            <a:r>
              <a:rPr sz="4200" spc="-443" dirty="0">
                <a:latin typeface="Verdana"/>
                <a:cs typeface="Verdana"/>
              </a:rPr>
              <a:t>251-</a:t>
            </a:r>
            <a:r>
              <a:rPr sz="4200" spc="-300" dirty="0">
                <a:latin typeface="Verdana"/>
                <a:cs typeface="Verdana"/>
              </a:rPr>
              <a:t>SSA1-</a:t>
            </a:r>
            <a:r>
              <a:rPr sz="4200" spc="-30" dirty="0">
                <a:latin typeface="Verdana"/>
                <a:cs typeface="Verdana"/>
              </a:rPr>
              <a:t>2009</a:t>
            </a:r>
            <a:endParaRPr sz="4200">
              <a:latin typeface="Verdana"/>
              <a:cs typeface="Verdana"/>
            </a:endParaRPr>
          </a:p>
        </p:txBody>
      </p:sp>
      <p:grpSp>
        <p:nvGrpSpPr>
          <p:cNvPr id="11" name="object 11"/>
          <p:cNvGrpSpPr/>
          <p:nvPr/>
        </p:nvGrpSpPr>
        <p:grpSpPr>
          <a:xfrm>
            <a:off x="472250" y="143960"/>
            <a:ext cx="17705070" cy="6576060"/>
            <a:chOff x="314833" y="95973"/>
            <a:chExt cx="11803380" cy="4384040"/>
          </a:xfrm>
        </p:grpSpPr>
        <p:sp>
          <p:nvSpPr>
            <p:cNvPr id="12" name="object 12"/>
            <p:cNvSpPr/>
            <p:nvPr/>
          </p:nvSpPr>
          <p:spPr>
            <a:xfrm>
              <a:off x="489102" y="625729"/>
              <a:ext cx="704215" cy="146685"/>
            </a:xfrm>
            <a:custGeom>
              <a:avLst/>
              <a:gdLst/>
              <a:ahLst/>
              <a:cxnLst/>
              <a:rect l="l" t="t" r="r" b="b"/>
              <a:pathLst>
                <a:path w="704215" h="146684">
                  <a:moveTo>
                    <a:pt x="704088" y="0"/>
                  </a:moveTo>
                  <a:lnTo>
                    <a:pt x="0" y="0"/>
                  </a:lnTo>
                  <a:lnTo>
                    <a:pt x="0" y="146303"/>
                  </a:lnTo>
                  <a:lnTo>
                    <a:pt x="704088" y="146303"/>
                  </a:lnTo>
                  <a:lnTo>
                    <a:pt x="704088" y="0"/>
                  </a:lnTo>
                  <a:close/>
                </a:path>
              </a:pathLst>
            </a:custGeom>
            <a:solidFill>
              <a:srgbClr val="F5A700"/>
            </a:solidFill>
          </p:spPr>
          <p:txBody>
            <a:bodyPr wrap="square" lIns="0" tIns="0" rIns="0" bIns="0" rtlCol="0"/>
            <a:lstStyle/>
            <a:p>
              <a:endParaRPr/>
            </a:p>
          </p:txBody>
        </p:sp>
        <p:sp>
          <p:nvSpPr>
            <p:cNvPr id="13" name="object 13"/>
            <p:cNvSpPr/>
            <p:nvPr/>
          </p:nvSpPr>
          <p:spPr>
            <a:xfrm>
              <a:off x="489102" y="4461129"/>
              <a:ext cx="5019040" cy="18415"/>
            </a:xfrm>
            <a:custGeom>
              <a:avLst/>
              <a:gdLst/>
              <a:ahLst/>
              <a:cxnLst/>
              <a:rect l="l" t="t" r="r" b="b"/>
              <a:pathLst>
                <a:path w="5019040" h="18414">
                  <a:moveTo>
                    <a:pt x="5019040" y="0"/>
                  </a:moveTo>
                  <a:lnTo>
                    <a:pt x="0" y="0"/>
                  </a:lnTo>
                  <a:lnTo>
                    <a:pt x="0" y="18288"/>
                  </a:lnTo>
                  <a:lnTo>
                    <a:pt x="5019040" y="18288"/>
                  </a:lnTo>
                  <a:lnTo>
                    <a:pt x="5019040" y="0"/>
                  </a:lnTo>
                  <a:close/>
                </a:path>
              </a:pathLst>
            </a:custGeom>
            <a:solidFill>
              <a:srgbClr val="C8C8C8"/>
            </a:solidFill>
          </p:spPr>
          <p:txBody>
            <a:bodyPr wrap="square" lIns="0" tIns="0" rIns="0" bIns="0" rtlCol="0"/>
            <a:lstStyle/>
            <a:p>
              <a:endParaRPr/>
            </a:p>
          </p:txBody>
        </p:sp>
        <p:pic>
          <p:nvPicPr>
            <p:cNvPr id="14" name="object 14"/>
            <p:cNvPicPr/>
            <p:nvPr/>
          </p:nvPicPr>
          <p:blipFill>
            <a:blip r:embed="rId5" cstate="print"/>
            <a:stretch>
              <a:fillRect/>
            </a:stretch>
          </p:blipFill>
          <p:spPr>
            <a:xfrm>
              <a:off x="10559923" y="105321"/>
              <a:ext cx="1557781" cy="666711"/>
            </a:xfrm>
            <a:prstGeom prst="rect">
              <a:avLst/>
            </a:prstGeom>
          </p:spPr>
        </p:pic>
        <p:pic>
          <p:nvPicPr>
            <p:cNvPr id="15" name="object 15"/>
            <p:cNvPicPr/>
            <p:nvPr/>
          </p:nvPicPr>
          <p:blipFill>
            <a:blip r:embed="rId6" cstate="print"/>
            <a:stretch>
              <a:fillRect/>
            </a:stretch>
          </p:blipFill>
          <p:spPr>
            <a:xfrm>
              <a:off x="314833" y="95973"/>
              <a:ext cx="1740535" cy="502958"/>
            </a:xfrm>
            <a:prstGeom prst="rect">
              <a:avLst/>
            </a:prstGeom>
          </p:spPr>
        </p:pic>
      </p:grpSp>
    </p:spTree>
    <p:extLst>
      <p:ext uri="{BB962C8B-B14F-4D97-AF65-F5344CB8AC3E}">
        <p14:creationId xmlns:p14="http://schemas.microsoft.com/office/powerpoint/2010/main" val="102657438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818377" y="-7143"/>
            <a:ext cx="16864013" cy="3128009"/>
            <a:chOff x="545584" y="-4762"/>
            <a:chExt cx="11242675" cy="2085339"/>
          </a:xfrm>
        </p:grpSpPr>
        <p:pic>
          <p:nvPicPr>
            <p:cNvPr id="3" name="object 3"/>
            <p:cNvPicPr/>
            <p:nvPr/>
          </p:nvPicPr>
          <p:blipFill>
            <a:blip r:embed="rId2" cstate="print"/>
            <a:stretch>
              <a:fillRect/>
            </a:stretch>
          </p:blipFill>
          <p:spPr>
            <a:xfrm>
              <a:off x="545584" y="0"/>
              <a:ext cx="11242562" cy="2080378"/>
            </a:xfrm>
            <a:prstGeom prst="rect">
              <a:avLst/>
            </a:prstGeom>
          </p:spPr>
        </p:pic>
        <p:sp>
          <p:nvSpPr>
            <p:cNvPr id="4" name="object 4"/>
            <p:cNvSpPr/>
            <p:nvPr/>
          </p:nvSpPr>
          <p:spPr>
            <a:xfrm>
              <a:off x="4654295" y="0"/>
              <a:ext cx="5092065" cy="2019300"/>
            </a:xfrm>
            <a:custGeom>
              <a:avLst/>
              <a:gdLst/>
              <a:ahLst/>
              <a:cxnLst/>
              <a:rect l="l" t="t" r="r" b="b"/>
              <a:pathLst>
                <a:path w="5092065" h="2019300">
                  <a:moveTo>
                    <a:pt x="0" y="2018791"/>
                  </a:moveTo>
                  <a:lnTo>
                    <a:pt x="5092066" y="2018791"/>
                  </a:lnTo>
                  <a:lnTo>
                    <a:pt x="5092066" y="0"/>
                  </a:lnTo>
                  <a:lnTo>
                    <a:pt x="0" y="0"/>
                  </a:lnTo>
                  <a:lnTo>
                    <a:pt x="0" y="2018791"/>
                  </a:lnTo>
                  <a:close/>
                </a:path>
              </a:pathLst>
            </a:custGeom>
            <a:solidFill>
              <a:srgbClr val="FFFFFF"/>
            </a:solidFill>
          </p:spPr>
          <p:txBody>
            <a:bodyPr wrap="square" lIns="0" tIns="0" rIns="0" bIns="0" rtlCol="0"/>
            <a:lstStyle/>
            <a:p>
              <a:endParaRPr/>
            </a:p>
          </p:txBody>
        </p:sp>
        <p:sp>
          <p:nvSpPr>
            <p:cNvPr id="5" name="object 5"/>
            <p:cNvSpPr/>
            <p:nvPr/>
          </p:nvSpPr>
          <p:spPr>
            <a:xfrm>
              <a:off x="558203" y="0"/>
              <a:ext cx="11167745" cy="2019300"/>
            </a:xfrm>
            <a:custGeom>
              <a:avLst/>
              <a:gdLst/>
              <a:ahLst/>
              <a:cxnLst/>
              <a:rect l="l" t="t" r="r" b="b"/>
              <a:pathLst>
                <a:path w="11167745" h="2019300">
                  <a:moveTo>
                    <a:pt x="0" y="2018791"/>
                  </a:moveTo>
                  <a:lnTo>
                    <a:pt x="11167491" y="2018791"/>
                  </a:lnTo>
                  <a:lnTo>
                    <a:pt x="11167491" y="0"/>
                  </a:lnTo>
                  <a:lnTo>
                    <a:pt x="0" y="0"/>
                  </a:lnTo>
                  <a:lnTo>
                    <a:pt x="0" y="2018791"/>
                  </a:lnTo>
                  <a:close/>
                </a:path>
              </a:pathLst>
            </a:custGeom>
            <a:ln w="9525">
              <a:solidFill>
                <a:srgbClr val="E9E9E9"/>
              </a:solidFill>
            </a:ln>
          </p:spPr>
          <p:txBody>
            <a:bodyPr wrap="square" lIns="0" tIns="0" rIns="0" bIns="0" rtlCol="0"/>
            <a:lstStyle/>
            <a:p>
              <a:endParaRPr/>
            </a:p>
          </p:txBody>
        </p:sp>
      </p:grpSp>
      <p:sp>
        <p:nvSpPr>
          <p:cNvPr id="7" name="object 7"/>
          <p:cNvSpPr/>
          <p:nvPr/>
        </p:nvSpPr>
        <p:spPr>
          <a:xfrm>
            <a:off x="6981441" y="6751892"/>
            <a:ext cx="7638098" cy="27623"/>
          </a:xfrm>
          <a:custGeom>
            <a:avLst/>
            <a:gdLst/>
            <a:ahLst/>
            <a:cxnLst/>
            <a:rect l="l" t="t" r="r" b="b"/>
            <a:pathLst>
              <a:path w="5092064" h="18414">
                <a:moveTo>
                  <a:pt x="0" y="18287"/>
                </a:moveTo>
                <a:lnTo>
                  <a:pt x="5092066" y="18287"/>
                </a:lnTo>
                <a:lnTo>
                  <a:pt x="5092066" y="0"/>
                </a:lnTo>
                <a:lnTo>
                  <a:pt x="0" y="0"/>
                </a:lnTo>
                <a:lnTo>
                  <a:pt x="0" y="18287"/>
                </a:lnTo>
                <a:close/>
              </a:path>
            </a:pathLst>
          </a:custGeom>
          <a:solidFill>
            <a:srgbClr val="C8C8C8"/>
          </a:solidFill>
        </p:spPr>
        <p:txBody>
          <a:bodyPr wrap="square" lIns="0" tIns="0" rIns="0" bIns="0" rtlCol="0"/>
          <a:lstStyle/>
          <a:p>
            <a:endParaRPr/>
          </a:p>
        </p:txBody>
      </p:sp>
      <p:pic>
        <p:nvPicPr>
          <p:cNvPr id="8" name="object 8"/>
          <p:cNvPicPr/>
          <p:nvPr/>
        </p:nvPicPr>
        <p:blipFill>
          <a:blip r:embed="rId3" cstate="print"/>
          <a:stretch>
            <a:fillRect/>
          </a:stretch>
        </p:blipFill>
        <p:spPr>
          <a:xfrm>
            <a:off x="0" y="-90"/>
            <a:ext cx="18278813" cy="10253472"/>
          </a:xfrm>
          <a:prstGeom prst="rect">
            <a:avLst/>
          </a:prstGeom>
        </p:spPr>
      </p:pic>
      <p:pic>
        <p:nvPicPr>
          <p:cNvPr id="9" name="object 9"/>
          <p:cNvPicPr/>
          <p:nvPr/>
        </p:nvPicPr>
        <p:blipFill>
          <a:blip r:embed="rId4" cstate="print">
            <a:duotone>
              <a:schemeClr val="bg2">
                <a:shade val="45000"/>
                <a:satMod val="135000"/>
              </a:schemeClr>
              <a:prstClr val="white"/>
            </a:duotone>
          </a:blip>
          <a:stretch>
            <a:fillRect/>
          </a:stretch>
        </p:blipFill>
        <p:spPr>
          <a:xfrm>
            <a:off x="0" y="-14"/>
            <a:ext cx="6981441" cy="10287014"/>
          </a:xfrm>
          <a:prstGeom prst="rect">
            <a:avLst/>
          </a:prstGeom>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2700000" scaled="1"/>
            <a:tileRect/>
          </a:gradFill>
        </p:spPr>
      </p:pic>
      <p:pic>
        <p:nvPicPr>
          <p:cNvPr id="10" name="object 10"/>
          <p:cNvPicPr/>
          <p:nvPr/>
        </p:nvPicPr>
        <p:blipFill>
          <a:blip r:embed="rId5" cstate="print"/>
          <a:stretch>
            <a:fillRect/>
          </a:stretch>
        </p:blipFill>
        <p:spPr>
          <a:xfrm>
            <a:off x="246887" y="7831835"/>
            <a:ext cx="9821799" cy="1713357"/>
          </a:xfrm>
          <a:prstGeom prst="rect">
            <a:avLst/>
          </a:prstGeom>
        </p:spPr>
      </p:pic>
      <p:pic>
        <p:nvPicPr>
          <p:cNvPr id="11" name="object 11"/>
          <p:cNvPicPr/>
          <p:nvPr/>
        </p:nvPicPr>
        <p:blipFill>
          <a:blip r:embed="rId6" cstate="print"/>
          <a:stretch>
            <a:fillRect/>
          </a:stretch>
        </p:blipFill>
        <p:spPr>
          <a:xfrm>
            <a:off x="193281" y="7780781"/>
            <a:ext cx="9822255" cy="1713432"/>
          </a:xfrm>
          <a:prstGeom prst="rect">
            <a:avLst/>
          </a:prstGeom>
        </p:spPr>
      </p:pic>
      <p:pic>
        <p:nvPicPr>
          <p:cNvPr id="12" name="object 12"/>
          <p:cNvPicPr/>
          <p:nvPr/>
        </p:nvPicPr>
        <p:blipFill>
          <a:blip r:embed="rId7" cstate="print">
            <a:duotone>
              <a:schemeClr val="bg2">
                <a:shade val="45000"/>
                <a:satMod val="135000"/>
              </a:schemeClr>
              <a:prstClr val="white"/>
            </a:duotone>
          </a:blip>
          <a:stretch>
            <a:fillRect/>
          </a:stretch>
        </p:blipFill>
        <p:spPr>
          <a:xfrm>
            <a:off x="14619540" y="-5"/>
            <a:ext cx="3668459" cy="10287000"/>
          </a:xfrm>
          <a:prstGeom prst="rect">
            <a:avLst/>
          </a:prstGeom>
        </p:spPr>
      </p:pic>
      <p:pic>
        <p:nvPicPr>
          <p:cNvPr id="17" name="object 17"/>
          <p:cNvPicPr/>
          <p:nvPr/>
        </p:nvPicPr>
        <p:blipFill>
          <a:blip r:embed="rId8" cstate="print"/>
          <a:stretch>
            <a:fillRect/>
          </a:stretch>
        </p:blipFill>
        <p:spPr>
          <a:xfrm>
            <a:off x="15951137" y="48254"/>
            <a:ext cx="2336672" cy="1000067"/>
          </a:xfrm>
          <a:prstGeom prst="rect">
            <a:avLst/>
          </a:prstGeom>
        </p:spPr>
      </p:pic>
      <p:pic>
        <p:nvPicPr>
          <p:cNvPr id="18" name="object 18"/>
          <p:cNvPicPr/>
          <p:nvPr/>
        </p:nvPicPr>
        <p:blipFill>
          <a:blip r:embed="rId9" cstate="print"/>
          <a:stretch>
            <a:fillRect/>
          </a:stretch>
        </p:blipFill>
        <p:spPr>
          <a:xfrm>
            <a:off x="551591" y="267659"/>
            <a:ext cx="2610803" cy="754437"/>
          </a:xfrm>
          <a:prstGeom prst="rect">
            <a:avLst/>
          </a:prstGeom>
        </p:spPr>
      </p:pic>
    </p:spTree>
    <p:extLst>
      <p:ext uri="{BB962C8B-B14F-4D97-AF65-F5344CB8AC3E}">
        <p14:creationId xmlns:p14="http://schemas.microsoft.com/office/powerpoint/2010/main" val="19357968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8" descr="Clasificación de las frutas - Gastronomia - ABC Color">
            <a:extLst>
              <a:ext uri="{FF2B5EF4-FFF2-40B4-BE49-F238E27FC236}">
                <a16:creationId xmlns:a16="http://schemas.microsoft.com/office/drawing/2014/main" id="{BA39ACE6-78F4-F0D2-07AA-32570E91B519}"/>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6465" b="89899" l="4837" r="95033">
                        <a14:foregroundMark x1="5098" y1="78990" x2="5098" y2="78990"/>
                        <a14:foregroundMark x1="17124" y1="87071" x2="17124" y2="87071"/>
                        <a14:foregroundMark x1="92288" y1="78384" x2="92288" y2="78384"/>
                        <a14:foregroundMark x1="95163" y1="78586" x2="95163" y2="78586"/>
                        <a14:foregroundMark x1="35686" y1="11717" x2="35686" y2="11717"/>
                        <a14:foregroundMark x1="37386" y1="14949" x2="37386" y2="14949"/>
                        <a14:foregroundMark x1="41438" y1="20202" x2="41438" y2="20202"/>
                        <a14:foregroundMark x1="28497" y1="8485" x2="28497" y2="8485"/>
                        <a14:foregroundMark x1="30719" y1="7677" x2="30719" y2="7677"/>
                        <a14:foregroundMark x1="32810" y1="6465" x2="32810" y2="6465"/>
                        <a14:foregroundMark x1="38039" y1="10707" x2="38039" y2="10707"/>
                        <a14:foregroundMark x1="38431" y1="11515" x2="38431" y2="11515"/>
                        <a14:foregroundMark x1="31373" y1="34545" x2="31373" y2="34545"/>
                        <a14:foregroundMark x1="26797" y1="22020" x2="26797" y2="22020"/>
                        <a14:foregroundMark x1="49935" y1="34343" x2="49935" y2="34343"/>
                        <a14:foregroundMark x1="47582" y1="28687" x2="47582" y2="28687"/>
                        <a14:foregroundMark x1="47712" y1="26263" x2="47712" y2="26263"/>
                      </a14:backgroundRemoval>
                    </a14:imgEffect>
                  </a14:imgLayer>
                </a14:imgProps>
              </a:ext>
              <a:ext uri="{28A0092B-C50C-407E-A947-70E740481C1C}">
                <a14:useLocalDpi xmlns:a14="http://schemas.microsoft.com/office/drawing/2010/main" val="0"/>
              </a:ext>
            </a:extLst>
          </a:blip>
          <a:srcRect/>
          <a:stretch>
            <a:fillRect/>
          </a:stretch>
        </p:blipFill>
        <p:spPr bwMode="auto">
          <a:xfrm>
            <a:off x="6721348" y="8198681"/>
            <a:ext cx="2990090" cy="1934763"/>
          </a:xfrm>
          <a:prstGeom prst="rect">
            <a:avLst/>
          </a:prstGeom>
          <a:noFill/>
          <a:extLst>
            <a:ext uri="{909E8E84-426E-40DD-AFC4-6F175D3DCCD1}">
              <a14:hiddenFill xmlns:a14="http://schemas.microsoft.com/office/drawing/2010/main">
                <a:solidFill>
                  <a:srgbClr val="FFFFFF"/>
                </a:solidFill>
              </a14:hiddenFill>
            </a:ext>
          </a:extLst>
        </p:spPr>
      </p:pic>
      <p:sp>
        <p:nvSpPr>
          <p:cNvPr id="3" name="Título 2">
            <a:extLst>
              <a:ext uri="{FF2B5EF4-FFF2-40B4-BE49-F238E27FC236}">
                <a16:creationId xmlns:a16="http://schemas.microsoft.com/office/drawing/2014/main" id="{D2870274-621D-4650-E71F-FA545DB1F4B1}"/>
              </a:ext>
            </a:extLst>
          </p:cNvPr>
          <p:cNvSpPr>
            <a:spLocks noGrp="1"/>
          </p:cNvSpPr>
          <p:nvPr>
            <p:ph type="title"/>
          </p:nvPr>
        </p:nvSpPr>
        <p:spPr>
          <a:xfrm>
            <a:off x="1676400" y="1691649"/>
            <a:ext cx="12282617" cy="1455677"/>
          </a:xfrm>
        </p:spPr>
        <p:txBody>
          <a:bodyPr>
            <a:normAutofit fontScale="90000"/>
          </a:bodyPr>
          <a:lstStyle/>
          <a:p>
            <a:r>
              <a:rPr lang="es-ES" sz="4800" dirty="0">
                <a:latin typeface="Verdana" panose="020B0604030504040204" pitchFamily="34" charset="0"/>
                <a:ea typeface="Verdana" panose="020B0604030504040204" pitchFamily="34" charset="0"/>
                <a:cs typeface="Verdana" panose="020B0604030504040204" pitchFamily="34" charset="0"/>
              </a:rPr>
              <a:t>P</a:t>
            </a:r>
            <a:r>
              <a:rPr lang="es-MX" sz="4800" dirty="0">
                <a:latin typeface="Verdana" panose="020B0604030504040204" pitchFamily="34" charset="0"/>
                <a:ea typeface="Verdana" panose="020B0604030504040204" pitchFamily="34" charset="0"/>
                <a:cs typeface="Verdana" panose="020B0604030504040204" pitchFamily="34" charset="0"/>
              </a:rPr>
              <a:t>incipios de una alimentación adecuada</a:t>
            </a:r>
          </a:p>
        </p:txBody>
      </p:sp>
      <p:pic>
        <p:nvPicPr>
          <p:cNvPr id="4" name="Imagen 3">
            <a:extLst>
              <a:ext uri="{FF2B5EF4-FFF2-40B4-BE49-F238E27FC236}">
                <a16:creationId xmlns:a16="http://schemas.microsoft.com/office/drawing/2014/main" id="{09D9F7AD-18F7-4FB3-B6E4-67580BF6ED9A}"/>
              </a:ext>
            </a:extLst>
          </p:cNvPr>
          <p:cNvPicPr>
            <a:picLocks noChangeAspect="1"/>
          </p:cNvPicPr>
          <p:nvPr/>
        </p:nvPicPr>
        <p:blipFill>
          <a:blip r:embed="rId4"/>
          <a:stretch>
            <a:fillRect/>
          </a:stretch>
        </p:blipFill>
        <p:spPr>
          <a:xfrm>
            <a:off x="1864085" y="3885511"/>
            <a:ext cx="715617" cy="715617"/>
          </a:xfrm>
          <a:prstGeom prst="rect">
            <a:avLst/>
          </a:prstGeom>
        </p:spPr>
      </p:pic>
      <p:pic>
        <p:nvPicPr>
          <p:cNvPr id="6" name="Imagen 5">
            <a:extLst>
              <a:ext uri="{FF2B5EF4-FFF2-40B4-BE49-F238E27FC236}">
                <a16:creationId xmlns:a16="http://schemas.microsoft.com/office/drawing/2014/main" id="{1B7AB5DD-DA7D-44CF-85FF-57C09D9F63FF}"/>
              </a:ext>
            </a:extLst>
          </p:cNvPr>
          <p:cNvPicPr>
            <a:picLocks noChangeAspect="1"/>
          </p:cNvPicPr>
          <p:nvPr/>
        </p:nvPicPr>
        <p:blipFill>
          <a:blip r:embed="rId5"/>
          <a:stretch>
            <a:fillRect/>
          </a:stretch>
        </p:blipFill>
        <p:spPr>
          <a:xfrm>
            <a:off x="1864085" y="4994718"/>
            <a:ext cx="715619" cy="715619"/>
          </a:xfrm>
          <a:prstGeom prst="rect">
            <a:avLst/>
          </a:prstGeom>
        </p:spPr>
      </p:pic>
      <p:pic>
        <p:nvPicPr>
          <p:cNvPr id="8" name="Imagen 7">
            <a:extLst>
              <a:ext uri="{FF2B5EF4-FFF2-40B4-BE49-F238E27FC236}">
                <a16:creationId xmlns:a16="http://schemas.microsoft.com/office/drawing/2014/main" id="{96853B1D-766C-4493-8DFA-7C5613CA05F5}"/>
              </a:ext>
            </a:extLst>
          </p:cNvPr>
          <p:cNvPicPr>
            <a:picLocks noChangeAspect="1"/>
          </p:cNvPicPr>
          <p:nvPr/>
        </p:nvPicPr>
        <p:blipFill>
          <a:blip r:embed="rId6"/>
          <a:stretch>
            <a:fillRect/>
          </a:stretch>
        </p:blipFill>
        <p:spPr>
          <a:xfrm>
            <a:off x="1864085" y="5980680"/>
            <a:ext cx="715619" cy="715619"/>
          </a:xfrm>
          <a:prstGeom prst="rect">
            <a:avLst/>
          </a:prstGeom>
        </p:spPr>
      </p:pic>
      <p:pic>
        <p:nvPicPr>
          <p:cNvPr id="10" name="Imagen 9">
            <a:extLst>
              <a:ext uri="{FF2B5EF4-FFF2-40B4-BE49-F238E27FC236}">
                <a16:creationId xmlns:a16="http://schemas.microsoft.com/office/drawing/2014/main" id="{AFB25935-2F7D-4599-9CBC-3E7512FBFD5C}"/>
              </a:ext>
            </a:extLst>
          </p:cNvPr>
          <p:cNvPicPr>
            <a:picLocks noChangeAspect="1"/>
          </p:cNvPicPr>
          <p:nvPr/>
        </p:nvPicPr>
        <p:blipFill>
          <a:blip r:embed="rId7"/>
          <a:stretch>
            <a:fillRect/>
          </a:stretch>
        </p:blipFill>
        <p:spPr>
          <a:xfrm>
            <a:off x="1864085" y="7128167"/>
            <a:ext cx="715617" cy="715617"/>
          </a:xfrm>
          <a:prstGeom prst="rect">
            <a:avLst/>
          </a:prstGeom>
        </p:spPr>
      </p:pic>
      <p:sp>
        <p:nvSpPr>
          <p:cNvPr id="13" name="CuadroTexto 12">
            <a:extLst>
              <a:ext uri="{FF2B5EF4-FFF2-40B4-BE49-F238E27FC236}">
                <a16:creationId xmlns:a16="http://schemas.microsoft.com/office/drawing/2014/main" id="{CE28E7C3-90AB-4C1D-AE99-F8E4EABF9CA1}"/>
              </a:ext>
            </a:extLst>
          </p:cNvPr>
          <p:cNvSpPr txBox="1"/>
          <p:nvPr/>
        </p:nvSpPr>
        <p:spPr>
          <a:xfrm>
            <a:off x="3383118" y="4047130"/>
            <a:ext cx="12940749" cy="430887"/>
          </a:xfrm>
          <a:prstGeom prst="rect">
            <a:avLst/>
          </a:prstGeom>
          <a:noFill/>
        </p:spPr>
        <p:txBody>
          <a:bodyPr wrap="square" rtlCol="0">
            <a:spAutoFit/>
          </a:bodyPr>
          <a:lstStyle/>
          <a:p>
            <a:r>
              <a:rPr lang="es-ES" sz="2200" dirty="0">
                <a:latin typeface="Verdana" panose="020B0604030504040204" pitchFamily="34" charset="0"/>
                <a:ea typeface="Verdana" panose="020B0604030504040204" pitchFamily="34" charset="0"/>
                <a:cs typeface="Verdana" panose="020B0604030504040204" pitchFamily="34" charset="0"/>
              </a:rPr>
              <a:t>Permite gozar de salud y bienestar, al mismo tiempo que protege al medio ambiente</a:t>
            </a:r>
            <a:endParaRPr lang="es-MX" sz="2200" dirty="0">
              <a:latin typeface="Verdana" panose="020B0604030504040204" pitchFamily="34" charset="0"/>
              <a:ea typeface="Verdana" panose="020B0604030504040204" pitchFamily="34" charset="0"/>
              <a:cs typeface="Verdana" panose="020B0604030504040204" pitchFamily="34" charset="0"/>
            </a:endParaRPr>
          </a:p>
        </p:txBody>
      </p:sp>
      <p:sp>
        <p:nvSpPr>
          <p:cNvPr id="14" name="CuadroTexto 13">
            <a:extLst>
              <a:ext uri="{FF2B5EF4-FFF2-40B4-BE49-F238E27FC236}">
                <a16:creationId xmlns:a16="http://schemas.microsoft.com/office/drawing/2014/main" id="{80EEA4B4-F860-436C-AC61-8A3F4FE2F207}"/>
              </a:ext>
            </a:extLst>
          </p:cNvPr>
          <p:cNvSpPr txBox="1"/>
          <p:nvPr/>
        </p:nvSpPr>
        <p:spPr>
          <a:xfrm>
            <a:off x="3277764" y="5075527"/>
            <a:ext cx="12940749" cy="430887"/>
          </a:xfrm>
          <a:prstGeom prst="rect">
            <a:avLst/>
          </a:prstGeom>
          <a:noFill/>
        </p:spPr>
        <p:txBody>
          <a:bodyPr wrap="square" rtlCol="0">
            <a:spAutoFit/>
          </a:bodyPr>
          <a:lstStyle/>
          <a:p>
            <a:r>
              <a:rPr lang="es-ES" sz="2200" dirty="0">
                <a:latin typeface="Verdana" panose="020B0604030504040204" pitchFamily="34" charset="0"/>
                <a:ea typeface="Verdana" panose="020B0604030504040204" pitchFamily="34" charset="0"/>
                <a:cs typeface="Verdana" panose="020B0604030504040204" pitchFamily="34" charset="0"/>
              </a:rPr>
              <a:t>Debe ser fácil de alcanzar física y económicamente para todas y todos</a:t>
            </a:r>
            <a:endParaRPr lang="es-MX" sz="2200" dirty="0">
              <a:latin typeface="Verdana" panose="020B0604030504040204" pitchFamily="34" charset="0"/>
              <a:ea typeface="Verdana" panose="020B0604030504040204" pitchFamily="34" charset="0"/>
              <a:cs typeface="Verdana" panose="020B0604030504040204" pitchFamily="34" charset="0"/>
            </a:endParaRPr>
          </a:p>
        </p:txBody>
      </p:sp>
      <p:sp>
        <p:nvSpPr>
          <p:cNvPr id="15" name="CuadroTexto 14">
            <a:extLst>
              <a:ext uri="{FF2B5EF4-FFF2-40B4-BE49-F238E27FC236}">
                <a16:creationId xmlns:a16="http://schemas.microsoft.com/office/drawing/2014/main" id="{63C61D63-0233-4827-A918-6DE19C7F2372}"/>
              </a:ext>
            </a:extLst>
          </p:cNvPr>
          <p:cNvSpPr txBox="1"/>
          <p:nvPr/>
        </p:nvSpPr>
        <p:spPr>
          <a:xfrm>
            <a:off x="3277764" y="6103924"/>
            <a:ext cx="12940749" cy="430887"/>
          </a:xfrm>
          <a:prstGeom prst="rect">
            <a:avLst/>
          </a:prstGeom>
          <a:noFill/>
        </p:spPr>
        <p:txBody>
          <a:bodyPr wrap="square" rtlCol="0">
            <a:spAutoFit/>
          </a:bodyPr>
          <a:lstStyle/>
          <a:p>
            <a:r>
              <a:rPr lang="es-ES" sz="2200" dirty="0">
                <a:latin typeface="Verdana" panose="020B0604030504040204" pitchFamily="34" charset="0"/>
                <a:ea typeface="Verdana" panose="020B0604030504040204" pitchFamily="34" charset="0"/>
                <a:cs typeface="Verdana" panose="020B0604030504040204" pitchFamily="34" charset="0"/>
              </a:rPr>
              <a:t>Debe ser inocua, es decir, que no cause enfermedades</a:t>
            </a:r>
            <a:endParaRPr lang="es-MX" sz="2200" dirty="0">
              <a:latin typeface="Verdana" panose="020B0604030504040204" pitchFamily="34" charset="0"/>
              <a:ea typeface="Verdana" panose="020B0604030504040204" pitchFamily="34" charset="0"/>
              <a:cs typeface="Verdana" panose="020B0604030504040204" pitchFamily="34" charset="0"/>
            </a:endParaRPr>
          </a:p>
        </p:txBody>
      </p:sp>
      <p:sp>
        <p:nvSpPr>
          <p:cNvPr id="16" name="CuadroTexto 15">
            <a:extLst>
              <a:ext uri="{FF2B5EF4-FFF2-40B4-BE49-F238E27FC236}">
                <a16:creationId xmlns:a16="http://schemas.microsoft.com/office/drawing/2014/main" id="{C348116F-CB86-41E7-93C0-F8903652082F}"/>
              </a:ext>
            </a:extLst>
          </p:cNvPr>
          <p:cNvSpPr txBox="1"/>
          <p:nvPr/>
        </p:nvSpPr>
        <p:spPr>
          <a:xfrm>
            <a:off x="3277764" y="7208977"/>
            <a:ext cx="12940749" cy="430887"/>
          </a:xfrm>
          <a:prstGeom prst="rect">
            <a:avLst/>
          </a:prstGeom>
          <a:noFill/>
        </p:spPr>
        <p:txBody>
          <a:bodyPr wrap="square" rtlCol="0">
            <a:spAutoFit/>
          </a:bodyPr>
          <a:lstStyle/>
          <a:p>
            <a:r>
              <a:rPr lang="es-ES" sz="2200" dirty="0">
                <a:latin typeface="Verdana" panose="020B0604030504040204" pitchFamily="34" charset="0"/>
                <a:ea typeface="Verdana" panose="020B0604030504040204" pitchFamily="34" charset="0"/>
                <a:cs typeface="Verdana" panose="020B0604030504040204" pitchFamily="34" charset="0"/>
              </a:rPr>
              <a:t>Es acorde a la cultura y tradiciones culinarias de las personas</a:t>
            </a:r>
            <a:endParaRPr lang="es-MX" sz="2200" dirty="0">
              <a:latin typeface="Verdana" panose="020B0604030504040204" pitchFamily="34" charset="0"/>
              <a:ea typeface="Verdana" panose="020B0604030504040204" pitchFamily="34" charset="0"/>
              <a:cs typeface="Verdana" panose="020B0604030504040204" pitchFamily="34" charset="0"/>
            </a:endParaRPr>
          </a:p>
        </p:txBody>
      </p:sp>
      <p:pic>
        <p:nvPicPr>
          <p:cNvPr id="2" name="Imagen 1"/>
          <p:cNvPicPr>
            <a:picLocks noChangeAspect="1"/>
          </p:cNvPicPr>
          <p:nvPr/>
        </p:nvPicPr>
        <p:blipFill>
          <a:blip r:embed="rId8"/>
          <a:stretch>
            <a:fillRect/>
          </a:stretch>
        </p:blipFill>
        <p:spPr>
          <a:xfrm>
            <a:off x="13626648" y="448214"/>
            <a:ext cx="4682134" cy="1700931"/>
          </a:xfrm>
          <a:prstGeom prst="rect">
            <a:avLst/>
          </a:prstGeom>
        </p:spPr>
      </p:pic>
    </p:spTree>
    <p:extLst>
      <p:ext uri="{BB962C8B-B14F-4D97-AF65-F5344CB8AC3E}">
        <p14:creationId xmlns:p14="http://schemas.microsoft.com/office/powerpoint/2010/main" val="7471167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a16="http://schemas.microsoft.com/office/drawing/2014/main" id="{D2870274-621D-4650-E71F-FA545DB1F4B1}"/>
              </a:ext>
            </a:extLst>
          </p:cNvPr>
          <p:cNvSpPr>
            <a:spLocks noGrp="1"/>
          </p:cNvSpPr>
          <p:nvPr>
            <p:ph type="title"/>
          </p:nvPr>
        </p:nvSpPr>
        <p:spPr>
          <a:xfrm>
            <a:off x="2057400" y="963818"/>
            <a:ext cx="8243075" cy="723275"/>
          </a:xfrm>
        </p:spPr>
        <p:txBody>
          <a:bodyPr/>
          <a:lstStyle/>
          <a:p>
            <a:r>
              <a:rPr lang="es-ES" dirty="0">
                <a:latin typeface="Verdana" panose="020B0604030504040204" pitchFamily="34" charset="0"/>
                <a:ea typeface="Verdana" panose="020B0604030504040204" pitchFamily="34" charset="0"/>
                <a:cs typeface="Verdana" panose="020B0604030504040204" pitchFamily="34" charset="0"/>
              </a:rPr>
              <a:t>Las escuelas deberán:</a:t>
            </a:r>
            <a:endParaRPr lang="es-MX" dirty="0">
              <a:latin typeface="Verdana" panose="020B0604030504040204" pitchFamily="34" charset="0"/>
              <a:ea typeface="Verdana" panose="020B0604030504040204" pitchFamily="34" charset="0"/>
              <a:cs typeface="Verdana" panose="020B0604030504040204" pitchFamily="34" charset="0"/>
            </a:endParaRPr>
          </a:p>
        </p:txBody>
      </p:sp>
      <p:pic>
        <p:nvPicPr>
          <p:cNvPr id="4" name="Imagen 3">
            <a:extLst>
              <a:ext uri="{FF2B5EF4-FFF2-40B4-BE49-F238E27FC236}">
                <a16:creationId xmlns:a16="http://schemas.microsoft.com/office/drawing/2014/main" id="{09D9F7AD-18F7-4FB3-B6E4-67580BF6ED9A}"/>
              </a:ext>
            </a:extLst>
          </p:cNvPr>
          <p:cNvPicPr>
            <a:picLocks noChangeAspect="1"/>
          </p:cNvPicPr>
          <p:nvPr/>
        </p:nvPicPr>
        <p:blipFill>
          <a:blip r:embed="rId2"/>
          <a:stretch>
            <a:fillRect/>
          </a:stretch>
        </p:blipFill>
        <p:spPr>
          <a:xfrm>
            <a:off x="2588610" y="2635292"/>
            <a:ext cx="715617" cy="715617"/>
          </a:xfrm>
          <a:prstGeom prst="rect">
            <a:avLst/>
          </a:prstGeom>
        </p:spPr>
      </p:pic>
      <p:pic>
        <p:nvPicPr>
          <p:cNvPr id="6" name="Imagen 5">
            <a:extLst>
              <a:ext uri="{FF2B5EF4-FFF2-40B4-BE49-F238E27FC236}">
                <a16:creationId xmlns:a16="http://schemas.microsoft.com/office/drawing/2014/main" id="{1B7AB5DD-DA7D-44CF-85FF-57C09D9F63FF}"/>
              </a:ext>
            </a:extLst>
          </p:cNvPr>
          <p:cNvPicPr>
            <a:picLocks noChangeAspect="1"/>
          </p:cNvPicPr>
          <p:nvPr/>
        </p:nvPicPr>
        <p:blipFill>
          <a:blip r:embed="rId3"/>
          <a:stretch>
            <a:fillRect/>
          </a:stretch>
        </p:blipFill>
        <p:spPr>
          <a:xfrm>
            <a:off x="2588611" y="3744499"/>
            <a:ext cx="715619" cy="715619"/>
          </a:xfrm>
          <a:prstGeom prst="rect">
            <a:avLst/>
          </a:prstGeom>
        </p:spPr>
      </p:pic>
      <p:pic>
        <p:nvPicPr>
          <p:cNvPr id="8" name="Imagen 7">
            <a:extLst>
              <a:ext uri="{FF2B5EF4-FFF2-40B4-BE49-F238E27FC236}">
                <a16:creationId xmlns:a16="http://schemas.microsoft.com/office/drawing/2014/main" id="{96853B1D-766C-4493-8DFA-7C5613CA05F5}"/>
              </a:ext>
            </a:extLst>
          </p:cNvPr>
          <p:cNvPicPr>
            <a:picLocks noChangeAspect="1"/>
          </p:cNvPicPr>
          <p:nvPr/>
        </p:nvPicPr>
        <p:blipFill>
          <a:blip r:embed="rId4"/>
          <a:stretch>
            <a:fillRect/>
          </a:stretch>
        </p:blipFill>
        <p:spPr>
          <a:xfrm>
            <a:off x="2588611" y="4730461"/>
            <a:ext cx="715619" cy="715619"/>
          </a:xfrm>
          <a:prstGeom prst="rect">
            <a:avLst/>
          </a:prstGeom>
        </p:spPr>
      </p:pic>
      <p:pic>
        <p:nvPicPr>
          <p:cNvPr id="10" name="Imagen 9">
            <a:extLst>
              <a:ext uri="{FF2B5EF4-FFF2-40B4-BE49-F238E27FC236}">
                <a16:creationId xmlns:a16="http://schemas.microsoft.com/office/drawing/2014/main" id="{AFB25935-2F7D-4599-9CBC-3E7512FBFD5C}"/>
              </a:ext>
            </a:extLst>
          </p:cNvPr>
          <p:cNvPicPr>
            <a:picLocks noChangeAspect="1"/>
          </p:cNvPicPr>
          <p:nvPr/>
        </p:nvPicPr>
        <p:blipFill>
          <a:blip r:embed="rId5"/>
          <a:stretch>
            <a:fillRect/>
          </a:stretch>
        </p:blipFill>
        <p:spPr>
          <a:xfrm>
            <a:off x="2588610" y="5877948"/>
            <a:ext cx="715617" cy="715617"/>
          </a:xfrm>
          <a:prstGeom prst="rect">
            <a:avLst/>
          </a:prstGeom>
        </p:spPr>
      </p:pic>
      <p:sp>
        <p:nvSpPr>
          <p:cNvPr id="13" name="CuadroTexto 12">
            <a:extLst>
              <a:ext uri="{FF2B5EF4-FFF2-40B4-BE49-F238E27FC236}">
                <a16:creationId xmlns:a16="http://schemas.microsoft.com/office/drawing/2014/main" id="{CE28E7C3-90AB-4C1D-AE99-F8E4EABF9CA1}"/>
              </a:ext>
            </a:extLst>
          </p:cNvPr>
          <p:cNvSpPr txBox="1"/>
          <p:nvPr/>
        </p:nvSpPr>
        <p:spPr>
          <a:xfrm>
            <a:off x="3238405" y="2588975"/>
            <a:ext cx="13525595" cy="769441"/>
          </a:xfrm>
          <a:prstGeom prst="rect">
            <a:avLst/>
          </a:prstGeom>
          <a:noFill/>
        </p:spPr>
        <p:txBody>
          <a:bodyPr wrap="square" rtlCol="0">
            <a:spAutoFit/>
          </a:bodyPr>
          <a:lstStyle/>
          <a:p>
            <a:r>
              <a:rPr lang="es-ES" sz="2200" dirty="0">
                <a:latin typeface="Verdana" panose="020B0604030504040204" pitchFamily="34" charset="0"/>
                <a:ea typeface="Verdana" panose="020B0604030504040204" pitchFamily="34" charset="0"/>
                <a:cs typeface="Verdana" panose="020B0604030504040204" pitchFamily="34" charset="0"/>
              </a:rPr>
              <a:t>Promover, entre la comunidad educativa, la adopción de vida saludable a través de la orientación relacionada con la protección de la salud y buena practica alimentaria</a:t>
            </a:r>
            <a:endParaRPr lang="es-MX" sz="2200" dirty="0">
              <a:latin typeface="Verdana" panose="020B0604030504040204" pitchFamily="34" charset="0"/>
              <a:ea typeface="Verdana" panose="020B0604030504040204" pitchFamily="34" charset="0"/>
              <a:cs typeface="Verdana" panose="020B0604030504040204" pitchFamily="34" charset="0"/>
            </a:endParaRPr>
          </a:p>
        </p:txBody>
      </p:sp>
      <p:sp>
        <p:nvSpPr>
          <p:cNvPr id="14" name="CuadroTexto 13">
            <a:extLst>
              <a:ext uri="{FF2B5EF4-FFF2-40B4-BE49-F238E27FC236}">
                <a16:creationId xmlns:a16="http://schemas.microsoft.com/office/drawing/2014/main" id="{80EEA4B4-F860-436C-AC61-8A3F4FE2F207}"/>
              </a:ext>
            </a:extLst>
          </p:cNvPr>
          <p:cNvSpPr txBox="1"/>
          <p:nvPr/>
        </p:nvSpPr>
        <p:spPr>
          <a:xfrm>
            <a:off x="3238405" y="3624779"/>
            <a:ext cx="13525595" cy="769441"/>
          </a:xfrm>
          <a:prstGeom prst="rect">
            <a:avLst/>
          </a:prstGeom>
          <a:noFill/>
        </p:spPr>
        <p:txBody>
          <a:bodyPr wrap="square" rtlCol="0">
            <a:spAutoFit/>
          </a:bodyPr>
          <a:lstStyle/>
          <a:p>
            <a:r>
              <a:rPr lang="es-ES" sz="2200" dirty="0">
                <a:latin typeface="Verdana" panose="020B0604030504040204" pitchFamily="34" charset="0"/>
                <a:ea typeface="Verdana" panose="020B0604030504040204" pitchFamily="34" charset="0"/>
                <a:cs typeface="Verdana" panose="020B0604030504040204" pitchFamily="34" charset="0"/>
              </a:rPr>
              <a:t>Énfasis en el consumo de verduras, frutas, semillas, alimentos y bebidas naturales, de la región y de temporada</a:t>
            </a:r>
            <a:endParaRPr lang="es-MX" sz="2200" dirty="0">
              <a:latin typeface="Verdana" panose="020B0604030504040204" pitchFamily="34" charset="0"/>
              <a:ea typeface="Verdana" panose="020B0604030504040204" pitchFamily="34" charset="0"/>
              <a:cs typeface="Verdana" panose="020B0604030504040204" pitchFamily="34" charset="0"/>
            </a:endParaRPr>
          </a:p>
        </p:txBody>
      </p:sp>
      <p:sp>
        <p:nvSpPr>
          <p:cNvPr id="15" name="CuadroTexto 14">
            <a:extLst>
              <a:ext uri="{FF2B5EF4-FFF2-40B4-BE49-F238E27FC236}">
                <a16:creationId xmlns:a16="http://schemas.microsoft.com/office/drawing/2014/main" id="{63C61D63-0233-4827-A918-6DE19C7F2372}"/>
              </a:ext>
            </a:extLst>
          </p:cNvPr>
          <p:cNvSpPr txBox="1"/>
          <p:nvPr/>
        </p:nvSpPr>
        <p:spPr>
          <a:xfrm>
            <a:off x="3238405" y="4653176"/>
            <a:ext cx="13525595" cy="769441"/>
          </a:xfrm>
          <a:prstGeom prst="rect">
            <a:avLst/>
          </a:prstGeom>
          <a:noFill/>
        </p:spPr>
        <p:txBody>
          <a:bodyPr wrap="square" rtlCol="0">
            <a:spAutoFit/>
          </a:bodyPr>
          <a:lstStyle/>
          <a:p>
            <a:r>
              <a:rPr lang="es-ES" sz="2200" dirty="0">
                <a:latin typeface="Verdana" panose="020B0604030504040204" pitchFamily="34" charset="0"/>
                <a:ea typeface="Verdana" panose="020B0604030504040204" pitchFamily="34" charset="0"/>
                <a:cs typeface="Verdana" panose="020B0604030504040204" pitchFamily="34" charset="0"/>
              </a:rPr>
              <a:t>Evitar la inclusión de verduras y frutas enlatadas, deshidratadas con azúcar, en vinagre, almíbar, garapiñados, fritas y adicionadas con sal y azucares</a:t>
            </a:r>
            <a:endParaRPr lang="es-MX" sz="2200" dirty="0">
              <a:latin typeface="Verdana" panose="020B0604030504040204" pitchFamily="34" charset="0"/>
              <a:ea typeface="Verdana" panose="020B0604030504040204" pitchFamily="34" charset="0"/>
              <a:cs typeface="Verdana" panose="020B0604030504040204" pitchFamily="34" charset="0"/>
            </a:endParaRPr>
          </a:p>
        </p:txBody>
      </p:sp>
      <p:sp>
        <p:nvSpPr>
          <p:cNvPr id="16" name="CuadroTexto 15">
            <a:extLst>
              <a:ext uri="{FF2B5EF4-FFF2-40B4-BE49-F238E27FC236}">
                <a16:creationId xmlns:a16="http://schemas.microsoft.com/office/drawing/2014/main" id="{C348116F-CB86-41E7-93C0-F8903652082F}"/>
              </a:ext>
            </a:extLst>
          </p:cNvPr>
          <p:cNvSpPr txBox="1"/>
          <p:nvPr/>
        </p:nvSpPr>
        <p:spPr>
          <a:xfrm>
            <a:off x="3238405" y="5758229"/>
            <a:ext cx="13525595" cy="430887"/>
          </a:xfrm>
          <a:prstGeom prst="rect">
            <a:avLst/>
          </a:prstGeom>
          <a:noFill/>
        </p:spPr>
        <p:txBody>
          <a:bodyPr wrap="square" rtlCol="0">
            <a:spAutoFit/>
          </a:bodyPr>
          <a:lstStyle/>
          <a:p>
            <a:r>
              <a:rPr lang="es-ES" sz="2200" dirty="0">
                <a:latin typeface="Verdana" panose="020B0604030504040204" pitchFamily="34" charset="0"/>
                <a:ea typeface="Verdana" panose="020B0604030504040204" pitchFamily="34" charset="0"/>
                <a:cs typeface="Verdana" panose="020B0604030504040204" pitchFamily="34" charset="0"/>
              </a:rPr>
              <a:t>Promoverán el agua para uso y consumo humano</a:t>
            </a:r>
            <a:endParaRPr lang="es-MX" sz="2200" dirty="0">
              <a:latin typeface="Verdana" panose="020B0604030504040204" pitchFamily="34" charset="0"/>
              <a:ea typeface="Verdana" panose="020B0604030504040204" pitchFamily="34" charset="0"/>
              <a:cs typeface="Verdana" panose="020B0604030504040204" pitchFamily="34" charset="0"/>
            </a:endParaRPr>
          </a:p>
        </p:txBody>
      </p:sp>
      <p:pic>
        <p:nvPicPr>
          <p:cNvPr id="5" name="Imagen 4">
            <a:extLst>
              <a:ext uri="{FF2B5EF4-FFF2-40B4-BE49-F238E27FC236}">
                <a16:creationId xmlns:a16="http://schemas.microsoft.com/office/drawing/2014/main" id="{6A153243-DB18-425F-8652-BBCF4D153796}"/>
              </a:ext>
            </a:extLst>
          </p:cNvPr>
          <p:cNvPicPr>
            <a:picLocks noChangeAspect="1"/>
          </p:cNvPicPr>
          <p:nvPr/>
        </p:nvPicPr>
        <p:blipFill>
          <a:blip r:embed="rId6"/>
          <a:stretch>
            <a:fillRect/>
          </a:stretch>
        </p:blipFill>
        <p:spPr>
          <a:xfrm>
            <a:off x="2588610" y="6944627"/>
            <a:ext cx="715617" cy="715617"/>
          </a:xfrm>
          <a:prstGeom prst="rect">
            <a:avLst/>
          </a:prstGeom>
        </p:spPr>
      </p:pic>
      <p:sp>
        <p:nvSpPr>
          <p:cNvPr id="17" name="CuadroTexto 16">
            <a:extLst>
              <a:ext uri="{FF2B5EF4-FFF2-40B4-BE49-F238E27FC236}">
                <a16:creationId xmlns:a16="http://schemas.microsoft.com/office/drawing/2014/main" id="{2D1E42BF-A494-4192-9A59-6C2AA9E5FE71}"/>
              </a:ext>
            </a:extLst>
          </p:cNvPr>
          <p:cNvSpPr txBox="1"/>
          <p:nvPr/>
        </p:nvSpPr>
        <p:spPr>
          <a:xfrm>
            <a:off x="3238405" y="6667178"/>
            <a:ext cx="13525595" cy="769441"/>
          </a:xfrm>
          <a:prstGeom prst="rect">
            <a:avLst/>
          </a:prstGeom>
          <a:noFill/>
        </p:spPr>
        <p:txBody>
          <a:bodyPr wrap="square" rtlCol="0">
            <a:spAutoFit/>
          </a:bodyPr>
          <a:lstStyle/>
          <a:p>
            <a:r>
              <a:rPr lang="es-ES" sz="2200" dirty="0">
                <a:latin typeface="Verdana" panose="020B0604030504040204" pitchFamily="34" charset="0"/>
                <a:ea typeface="Verdana" panose="020B0604030504040204" pitchFamily="34" charset="0"/>
                <a:cs typeface="Verdana" panose="020B0604030504040204" pitchFamily="34" charset="0"/>
              </a:rPr>
              <a:t>Verificaran espacios donde preparen, distribuyan y expendan los alimentos y bebidas cuenten con las condiciones que garanticen la salud y seguridad de la comunidad educativa</a:t>
            </a:r>
            <a:endParaRPr lang="es-MX" sz="2200" dirty="0">
              <a:latin typeface="Verdana" panose="020B0604030504040204" pitchFamily="34" charset="0"/>
              <a:ea typeface="Verdana" panose="020B0604030504040204" pitchFamily="34" charset="0"/>
              <a:cs typeface="Verdana" panose="020B0604030504040204" pitchFamily="34" charset="0"/>
            </a:endParaRPr>
          </a:p>
        </p:txBody>
      </p:sp>
      <p:pic>
        <p:nvPicPr>
          <p:cNvPr id="9" name="Imagen 8">
            <a:extLst>
              <a:ext uri="{FF2B5EF4-FFF2-40B4-BE49-F238E27FC236}">
                <a16:creationId xmlns:a16="http://schemas.microsoft.com/office/drawing/2014/main" id="{BC60D53E-6447-43D3-8CB6-63F58CDD53CC}"/>
              </a:ext>
            </a:extLst>
          </p:cNvPr>
          <p:cNvPicPr>
            <a:picLocks noChangeAspect="1"/>
          </p:cNvPicPr>
          <p:nvPr/>
        </p:nvPicPr>
        <p:blipFill>
          <a:blip r:embed="rId7"/>
          <a:stretch>
            <a:fillRect/>
          </a:stretch>
        </p:blipFill>
        <p:spPr>
          <a:xfrm>
            <a:off x="2588610" y="8276741"/>
            <a:ext cx="715617" cy="715617"/>
          </a:xfrm>
          <a:prstGeom prst="rect">
            <a:avLst/>
          </a:prstGeom>
        </p:spPr>
      </p:pic>
      <p:sp>
        <p:nvSpPr>
          <p:cNvPr id="18" name="CuadroTexto 17">
            <a:extLst>
              <a:ext uri="{FF2B5EF4-FFF2-40B4-BE49-F238E27FC236}">
                <a16:creationId xmlns:a16="http://schemas.microsoft.com/office/drawing/2014/main" id="{50346A44-2BEA-4A77-BB39-EBDDACB349DA}"/>
              </a:ext>
            </a:extLst>
          </p:cNvPr>
          <p:cNvSpPr txBox="1"/>
          <p:nvPr/>
        </p:nvSpPr>
        <p:spPr>
          <a:xfrm>
            <a:off x="3238405" y="8237831"/>
            <a:ext cx="13525595" cy="769441"/>
          </a:xfrm>
          <a:prstGeom prst="rect">
            <a:avLst/>
          </a:prstGeom>
          <a:noFill/>
        </p:spPr>
        <p:txBody>
          <a:bodyPr wrap="square" rtlCol="0">
            <a:spAutoFit/>
          </a:bodyPr>
          <a:lstStyle/>
          <a:p>
            <a:r>
              <a:rPr lang="es-ES" sz="2200" dirty="0">
                <a:latin typeface="Verdana" panose="020B0604030504040204" pitchFamily="34" charset="0"/>
                <a:ea typeface="Verdana" panose="020B0604030504040204" pitchFamily="34" charset="0"/>
                <a:cs typeface="Verdana" panose="020B0604030504040204" pitchFamily="34" charset="0"/>
              </a:rPr>
              <a:t>Ofrecer alimentación adecuada en términos de los criterios nutrimentales de las Guías Alimentarias</a:t>
            </a:r>
            <a:endParaRPr lang="es-MX" sz="2200" dirty="0">
              <a:latin typeface="Verdana" panose="020B0604030504040204" pitchFamily="34" charset="0"/>
              <a:ea typeface="Verdana" panose="020B0604030504040204" pitchFamily="34" charset="0"/>
              <a:cs typeface="Verdana" panose="020B0604030504040204" pitchFamily="34" charset="0"/>
            </a:endParaRPr>
          </a:p>
        </p:txBody>
      </p:sp>
      <p:pic>
        <p:nvPicPr>
          <p:cNvPr id="2" name="Imagen 1"/>
          <p:cNvPicPr>
            <a:picLocks noChangeAspect="1"/>
          </p:cNvPicPr>
          <p:nvPr/>
        </p:nvPicPr>
        <p:blipFill>
          <a:blip r:embed="rId8"/>
          <a:stretch>
            <a:fillRect/>
          </a:stretch>
        </p:blipFill>
        <p:spPr>
          <a:xfrm>
            <a:off x="13030200" y="315502"/>
            <a:ext cx="4682134" cy="1700931"/>
          </a:xfrm>
          <a:prstGeom prst="rect">
            <a:avLst/>
          </a:prstGeom>
        </p:spPr>
      </p:pic>
    </p:spTree>
    <p:extLst>
      <p:ext uri="{BB962C8B-B14F-4D97-AF65-F5344CB8AC3E}">
        <p14:creationId xmlns:p14="http://schemas.microsoft.com/office/powerpoint/2010/main" val="223809788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
  <TotalTime>3241</TotalTime>
  <Words>3362</Words>
  <Application>Microsoft Office PowerPoint</Application>
  <PresentationFormat>Personalizado</PresentationFormat>
  <Paragraphs>451</Paragraphs>
  <Slides>77</Slides>
  <Notes>5</Notes>
  <HiddenSlides>0</HiddenSlides>
  <MMClips>0</MMClips>
  <ScaleCrop>false</ScaleCrop>
  <HeadingPairs>
    <vt:vector size="6" baseType="variant">
      <vt:variant>
        <vt:lpstr>Fuentes usadas</vt:lpstr>
      </vt:variant>
      <vt:variant>
        <vt:i4>13</vt:i4>
      </vt:variant>
      <vt:variant>
        <vt:lpstr>Tema</vt:lpstr>
      </vt:variant>
      <vt:variant>
        <vt:i4>1</vt:i4>
      </vt:variant>
      <vt:variant>
        <vt:lpstr>Títulos de diapositiva</vt:lpstr>
      </vt:variant>
      <vt:variant>
        <vt:i4>77</vt:i4>
      </vt:variant>
    </vt:vector>
  </HeadingPairs>
  <TitlesOfParts>
    <vt:vector size="91" baseType="lpstr">
      <vt:lpstr>Alata</vt:lpstr>
      <vt:lpstr>Aptos</vt:lpstr>
      <vt:lpstr>Arial</vt:lpstr>
      <vt:lpstr>Arial MT</vt:lpstr>
      <vt:lpstr>Calibri</vt:lpstr>
      <vt:lpstr>Lato</vt:lpstr>
      <vt:lpstr>Paytone One</vt:lpstr>
      <vt:lpstr>Proxima Nova Lt</vt:lpstr>
      <vt:lpstr>Roboto</vt:lpstr>
      <vt:lpstr>Tahoma</vt:lpstr>
      <vt:lpstr>Times New Roman</vt:lpstr>
      <vt:lpstr>Verdana</vt:lpstr>
      <vt:lpstr>Wingdings</vt:lpstr>
      <vt:lpstr>Office Theme</vt:lpstr>
      <vt:lpstr>  Lineamientos generales a los que deberán sujetarse la preparación, la distribución y el expendio de los alimentos y bebidas preparados, procesados y a granel, así como el fomento de los estilos de vida saludables en alimentación, dentro de toda escuela del Sistema Educativo Nacional.   </vt:lpstr>
      <vt:lpstr>INTRODUCCIÓN</vt:lpstr>
      <vt:lpstr>Presentación de PowerPoint</vt:lpstr>
      <vt:lpstr>PROVEEDORES</vt:lpstr>
      <vt:lpstr>PROVEEDORES</vt:lpstr>
      <vt:lpstr>DIRECCIÓN DE PROMOCIÓN A LA SALUD</vt:lpstr>
      <vt:lpstr>Presentación de PowerPoint</vt:lpstr>
      <vt:lpstr>Pincipios de una alimentación adecuada</vt:lpstr>
      <vt:lpstr>Las escuelas deberán:</vt:lpstr>
      <vt:lpstr>Establecimientos de consumo escolar</vt:lpstr>
      <vt:lpstr>Establecimientos de consumo escolar</vt:lpstr>
      <vt:lpstr>Presentación de PowerPoint</vt:lpstr>
      <vt:lpstr>Plato del bien comer saludable y sostenible</vt:lpstr>
      <vt:lpstr>Presentación de PowerPoint</vt:lpstr>
      <vt:lpstr>Presentación de PowerPoint</vt:lpstr>
      <vt:lpstr>Recomendaciones</vt:lpstr>
      <vt:lpstr>Recomendaciones</vt:lpstr>
      <vt:lpstr>Presentación de PowerPoint</vt:lpstr>
      <vt:lpstr>Presentación de PowerPoint</vt:lpstr>
      <vt:lpstr>Presentación de PowerPoint</vt:lpstr>
      <vt:lpstr>Presentación de PowerPoint</vt:lpstr>
      <vt:lpstr>Presentación de PowerPoint</vt:lpstr>
      <vt:lpstr>Ejemplos</vt:lpstr>
      <vt:lpstr>Ejemplos</vt:lpstr>
      <vt:lpstr>Presentación de PowerPoint</vt:lpstr>
      <vt:lpstr>Presentación de PowerPoint</vt:lpstr>
      <vt:lpstr>Presentación de PowerPoint</vt:lpstr>
      <vt:lpstr>Ejemplos permitidos para la preparación, distribución y el expendio </vt:lpstr>
      <vt:lpstr>Ejemplos comidas</vt:lpstr>
      <vt:lpstr>Manual para las personas que preparan, distribuyen y venden alimentos en las escuelas</vt:lpstr>
      <vt:lpstr>Ejemplos</vt:lpstr>
      <vt:lpstr>Ejemplos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BUENAS PRACTICAS DE HIGIENE</vt:lpstr>
      <vt:lpstr>Presentación de PowerPoint</vt:lpstr>
      <vt:lpstr>¿Qué son las practicas de higiene?</vt:lpstr>
      <vt:lpstr>Instalaciones y áreas</vt:lpstr>
      <vt:lpstr>Presentación de PowerPoint</vt:lpstr>
      <vt:lpstr>Presentación de PowerPoint</vt:lpstr>
      <vt:lpstr>Presentación de PowerPoint</vt:lpstr>
      <vt:lpstr>Presentación de PowerPoint</vt:lpstr>
      <vt:lpstr>Control de Operaciones</vt:lpstr>
      <vt:lpstr>Control de Operaciones</vt:lpstr>
      <vt:lpstr>Contaminación cruzada</vt:lpstr>
      <vt:lpstr>Contaminación cruzada</vt:lpstr>
      <vt:lpstr>Presentación de PowerPoint</vt:lpstr>
      <vt:lpstr>Control de materias primas </vt:lpstr>
      <vt:lpstr>Control de Materias Primas</vt:lpstr>
      <vt:lpstr>Control de Envasado</vt:lpstr>
      <vt:lpstr>Presentación de PowerPoint</vt:lpstr>
      <vt:lpstr>Mantenimiento y Limpieza</vt:lpstr>
      <vt:lpstr>Presentación de PowerPoint</vt:lpstr>
      <vt:lpstr>Manejo de residuos</vt:lpstr>
      <vt:lpstr>Salud e Higiene de Personal</vt:lpstr>
      <vt:lpstr>Salud e Higiene de Personal</vt:lpstr>
      <vt:lpstr>Salud e Higiene de Personal</vt:lpstr>
      <vt:lpstr>Higiene de Personal</vt:lpstr>
      <vt:lpstr>Salud e Higiene de Personal</vt:lpstr>
      <vt:lpstr>Transporte</vt:lpstr>
      <vt:lpstr>Equipos y Utensilios</vt:lpstr>
      <vt:lpstr>Control de Temperaturas</vt:lpstr>
      <vt:lpstr>Instalaciones de Servicio</vt:lpstr>
      <vt:lpstr>Control de la Manipulación</vt:lpstr>
      <vt:lpstr>Control de Manipulación</vt:lpstr>
      <vt:lpstr>Presentación de PowerPoint</vt:lpstr>
      <vt:lpstr>Control de Manipulación</vt:lpstr>
      <vt:lpstr>Limpieza</vt:lpstr>
      <vt:lpstr>Limpieza</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DS_Sensibilizacion</dc:title>
  <dc:creator>Paola Palazón Seguel</dc:creator>
  <cp:keywords>DAGgCM6z1qU,BAD40BNQP9Q,0</cp:keywords>
  <cp:lastModifiedBy>DIANA</cp:lastModifiedBy>
  <cp:revision>152</cp:revision>
  <dcterms:created xsi:type="dcterms:W3CDTF">2025-03-07T23:21:11Z</dcterms:created>
  <dcterms:modified xsi:type="dcterms:W3CDTF">2025-05-06T16:08:10Z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2025-02-25T00:00:00Z</vt:filetime>
  </property>
  <property fmtid="{D5CDD505-2E9C-101B-9397-08002B2CF9AE}" pid="3" name="Creator">
    <vt:lpwstr>Canva</vt:lpwstr>
  </property>
  <property fmtid="{D5CDD505-2E9C-101B-9397-08002B2CF9AE}" pid="4" name="LastSaved">
    <vt:filetime>2025-03-07T00:00:00Z</vt:filetime>
  </property>
  <property fmtid="{D5CDD505-2E9C-101B-9397-08002B2CF9AE}" pid="5" name="Producer">
    <vt:lpwstr>Canva</vt:lpwstr>
  </property>
</Properties>
</file>